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</p:sldIdLst>
  <p:sldSz cx="18288000" cy="10287000"/>
  <p:notesSz cx="6858000" cy="9144000"/>
  <p:embeddedFontLst>
    <p:embeddedFont>
      <p:font typeface="Helvetica" pitchFamily="2" charset="0"/>
      <p:regular r:id="rId10"/>
      <p:bold r:id="rId11"/>
      <p:italic r:id="rId12"/>
      <p:boldItalic r:id="rId13"/>
    </p:embeddedFont>
    <p:embeddedFont>
      <p:font typeface="Proxima Nova Condensed Bold" panose="02000506030000020004" pitchFamily="2" charset="0"/>
      <p:regular r:id="rId14"/>
      <p:bold r:id="rId15"/>
    </p:embeddedFont>
    <p:embeddedFont>
      <p:font typeface="Touvlo" panose="020B0604030403020204" pitchFamily="34" charset="77"/>
      <p:regular r:id="rId16"/>
    </p:embeddedFont>
    <p:embeddedFont>
      <p:font typeface="Touvlo Bold" panose="020B0804030403020204" pitchFamily="34" charset="77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C3FF"/>
    <a:srgbClr val="0F1837"/>
    <a:srgbClr val="184562"/>
    <a:srgbClr val="555D95"/>
    <a:srgbClr val="EF9600"/>
    <a:srgbClr val="C9835A"/>
    <a:srgbClr val="953735"/>
    <a:srgbClr val="E65551"/>
    <a:srgbClr val="C34945"/>
    <a:srgbClr val="2D79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25D908-7AD8-E0ED-1EB7-F53FF5371377}" v="10" dt="2026-01-28T20:18:01.123"/>
    <p1510:client id="{3CEBB892-A872-7826-8466-9B15E778DE50}" v="26" dt="2026-01-28T20:23:21.8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73" autoAdjust="0"/>
    <p:restoredTop sz="94609" autoAdjust="0"/>
  </p:normalViewPr>
  <p:slideViewPr>
    <p:cSldViewPr>
      <p:cViewPr varScale="1">
        <p:scale>
          <a:sx n="80" d="100"/>
          <a:sy n="80" d="100"/>
        </p:scale>
        <p:origin x="256" y="8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5" d="100"/>
        <a:sy n="3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447895-BABB-844B-B658-C6CE1E2F7350}" type="doc">
      <dgm:prSet loTypeId="urn:microsoft.com/office/officeart/2005/8/layout/vList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B6A3E27-D960-D747-9E47-BF448F858FFD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Главна намена</a:t>
          </a:r>
          <a:endParaRPr lang="en-US" dirty="0"/>
        </a:p>
      </dgm:t>
    </dgm:pt>
    <dgm:pt modelId="{E32625D6-457C-E84C-BD3E-82E895449F92}" type="parTrans" cxnId="{787971AB-073D-1F4F-B1ED-858C78C86CFE}">
      <dgm:prSet/>
      <dgm:spPr/>
      <dgm:t>
        <a:bodyPr/>
        <a:lstStyle/>
        <a:p>
          <a:endParaRPr lang="en-US"/>
        </a:p>
      </dgm:t>
    </dgm:pt>
    <dgm:pt modelId="{E4B8A2F7-D72B-B640-962E-1EC6A086A6EB}" type="sibTrans" cxnId="{787971AB-073D-1F4F-B1ED-858C78C86CFE}">
      <dgm:prSet/>
      <dgm:spPr/>
      <dgm:t>
        <a:bodyPr/>
        <a:lstStyle/>
        <a:p>
          <a:endParaRPr lang="en-US"/>
        </a:p>
      </dgm:t>
    </dgm:pt>
    <dgm:pt modelId="{6AD3D150-636D-5542-A962-9749DE939137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Технологии</a:t>
          </a:r>
          <a:endParaRPr lang="en-US" dirty="0"/>
        </a:p>
      </dgm:t>
    </dgm:pt>
    <dgm:pt modelId="{FE824E28-3E50-1142-9CC0-0F19E0C93CE2}" type="parTrans" cxnId="{76977DBB-00B2-8F46-9B82-1D67469CB770}">
      <dgm:prSet/>
      <dgm:spPr/>
      <dgm:t>
        <a:bodyPr/>
        <a:lstStyle/>
        <a:p>
          <a:endParaRPr lang="en-US"/>
        </a:p>
      </dgm:t>
    </dgm:pt>
    <dgm:pt modelId="{1606FF67-FDA8-1044-9F6D-286E271353A9}" type="sibTrans" cxnId="{76977DBB-00B2-8F46-9B82-1D67469CB770}">
      <dgm:prSet/>
      <dgm:spPr/>
      <dgm:t>
        <a:bodyPr/>
        <a:lstStyle/>
        <a:p>
          <a:endParaRPr lang="en-US"/>
        </a:p>
      </dgm:t>
    </dgm:pt>
    <dgm:pt modelId="{BD18FC77-1885-5744-B3DF-24AA1237EFBA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Мотивација за изградба</a:t>
          </a:r>
          <a:endParaRPr lang="en-US" dirty="0"/>
        </a:p>
      </dgm:t>
    </dgm:pt>
    <dgm:pt modelId="{6327C15C-AA45-0B4F-B861-F8FA59CB3A56}" type="parTrans" cxnId="{7843937A-3E33-6A4C-9A22-E8B5D4A501F0}">
      <dgm:prSet/>
      <dgm:spPr/>
      <dgm:t>
        <a:bodyPr/>
        <a:lstStyle/>
        <a:p>
          <a:endParaRPr lang="en-US"/>
        </a:p>
      </dgm:t>
    </dgm:pt>
    <dgm:pt modelId="{0CD20890-8FEF-B34D-A5DC-D6F0AB2BB709}" type="sibTrans" cxnId="{7843937A-3E33-6A4C-9A22-E8B5D4A501F0}">
      <dgm:prSet/>
      <dgm:spPr/>
      <dgm:t>
        <a:bodyPr/>
        <a:lstStyle/>
        <a:p>
          <a:endParaRPr lang="en-US"/>
        </a:p>
      </dgm:t>
    </dgm:pt>
    <dgm:pt modelId="{2927A5BB-2271-4E40-A393-82B1808404CE}" type="pres">
      <dgm:prSet presAssocID="{63447895-BABB-844B-B658-C6CE1E2F7350}" presName="linearFlow" presStyleCnt="0">
        <dgm:presLayoutVars>
          <dgm:dir/>
          <dgm:resizeHandles val="exact"/>
        </dgm:presLayoutVars>
      </dgm:prSet>
      <dgm:spPr/>
    </dgm:pt>
    <dgm:pt modelId="{1653F925-83A5-2742-9CE5-8571DF471A2D}" type="pres">
      <dgm:prSet presAssocID="{EB6A3E27-D960-D747-9E47-BF448F858FFD}" presName="composite" presStyleCnt="0"/>
      <dgm:spPr/>
    </dgm:pt>
    <dgm:pt modelId="{B1FFCDCD-319A-4349-98EE-F0E9FAD29A95}" type="pres">
      <dgm:prSet presAssocID="{EB6A3E27-D960-D747-9E47-BF448F858FFD}" presName="imgShp" presStyleLbl="fgImgPlace1" presStyleIdx="0" presStyleCnt="3"/>
      <dgm:spPr>
        <a:solidFill>
          <a:srgbClr val="BCC3FF"/>
        </a:solidFill>
      </dgm:spPr>
    </dgm:pt>
    <dgm:pt modelId="{7D44983E-554A-4F41-86DE-AD15C98AA396}" type="pres">
      <dgm:prSet presAssocID="{EB6A3E27-D960-D747-9E47-BF448F858FFD}" presName="txShp" presStyleLbl="node1" presStyleIdx="0" presStyleCnt="3">
        <dgm:presLayoutVars>
          <dgm:bulletEnabled val="1"/>
        </dgm:presLayoutVars>
      </dgm:prSet>
      <dgm:spPr/>
    </dgm:pt>
    <dgm:pt modelId="{E8938A13-3869-124D-8915-084BD725A034}" type="pres">
      <dgm:prSet presAssocID="{E4B8A2F7-D72B-B640-962E-1EC6A086A6EB}" presName="spacing" presStyleCnt="0"/>
      <dgm:spPr/>
    </dgm:pt>
    <dgm:pt modelId="{CF064C5B-DEDF-DB44-8F02-5097ACCBDBF7}" type="pres">
      <dgm:prSet presAssocID="{BD18FC77-1885-5744-B3DF-24AA1237EFBA}" presName="composite" presStyleCnt="0"/>
      <dgm:spPr/>
    </dgm:pt>
    <dgm:pt modelId="{F787D2D0-9A11-AC46-A190-1D59032D7966}" type="pres">
      <dgm:prSet presAssocID="{BD18FC77-1885-5744-B3DF-24AA1237EFBA}" presName="imgShp" presStyleLbl="fgImgPlace1" presStyleIdx="1" presStyleCnt="3"/>
      <dgm:spPr>
        <a:solidFill>
          <a:srgbClr val="BCC3FF"/>
        </a:solidFill>
      </dgm:spPr>
    </dgm:pt>
    <dgm:pt modelId="{92A48417-D556-6F4C-9078-ED20108D38FB}" type="pres">
      <dgm:prSet presAssocID="{BD18FC77-1885-5744-B3DF-24AA1237EFBA}" presName="txShp" presStyleLbl="node1" presStyleIdx="1" presStyleCnt="3">
        <dgm:presLayoutVars>
          <dgm:bulletEnabled val="1"/>
        </dgm:presLayoutVars>
      </dgm:prSet>
      <dgm:spPr/>
    </dgm:pt>
    <dgm:pt modelId="{6D783959-3C77-9842-BC67-DC30A4CD57E3}" type="pres">
      <dgm:prSet presAssocID="{0CD20890-8FEF-B34D-A5DC-D6F0AB2BB709}" presName="spacing" presStyleCnt="0"/>
      <dgm:spPr/>
    </dgm:pt>
    <dgm:pt modelId="{BC30EA1E-925B-2444-81CD-B2D6CF7F7411}" type="pres">
      <dgm:prSet presAssocID="{6AD3D150-636D-5542-A962-9749DE939137}" presName="composite" presStyleCnt="0"/>
      <dgm:spPr/>
    </dgm:pt>
    <dgm:pt modelId="{B62B174C-1538-B54D-B116-E8722D68DF84}" type="pres">
      <dgm:prSet presAssocID="{6AD3D150-636D-5542-A962-9749DE939137}" presName="imgShp" presStyleLbl="fgImgPlace1" presStyleIdx="2" presStyleCnt="3"/>
      <dgm:spPr>
        <a:solidFill>
          <a:srgbClr val="BCC3FF"/>
        </a:solidFill>
      </dgm:spPr>
    </dgm:pt>
    <dgm:pt modelId="{7E5495DB-9692-D54C-BF38-F57488C53574}" type="pres">
      <dgm:prSet presAssocID="{6AD3D150-636D-5542-A962-9749DE939137}" presName="txShp" presStyleLbl="node1" presStyleIdx="2" presStyleCnt="3">
        <dgm:presLayoutVars>
          <dgm:bulletEnabled val="1"/>
        </dgm:presLayoutVars>
      </dgm:prSet>
      <dgm:spPr/>
    </dgm:pt>
  </dgm:ptLst>
  <dgm:cxnLst>
    <dgm:cxn modelId="{FB03E030-4A8B-FB4B-9E3D-CE152FF02DAA}" type="presOf" srcId="{63447895-BABB-844B-B658-C6CE1E2F7350}" destId="{2927A5BB-2271-4E40-A393-82B1808404CE}" srcOrd="0" destOrd="0" presId="urn:microsoft.com/office/officeart/2005/8/layout/vList3"/>
    <dgm:cxn modelId="{41DCF34B-5A77-2146-92D1-35AC07D0D0A5}" type="presOf" srcId="{6AD3D150-636D-5542-A962-9749DE939137}" destId="{7E5495DB-9692-D54C-BF38-F57488C53574}" srcOrd="0" destOrd="0" presId="urn:microsoft.com/office/officeart/2005/8/layout/vList3"/>
    <dgm:cxn modelId="{A227296B-B5F9-E041-A6FA-3794389D9D17}" type="presOf" srcId="{EB6A3E27-D960-D747-9E47-BF448F858FFD}" destId="{7D44983E-554A-4F41-86DE-AD15C98AA396}" srcOrd="0" destOrd="0" presId="urn:microsoft.com/office/officeart/2005/8/layout/vList3"/>
    <dgm:cxn modelId="{7843937A-3E33-6A4C-9A22-E8B5D4A501F0}" srcId="{63447895-BABB-844B-B658-C6CE1E2F7350}" destId="{BD18FC77-1885-5744-B3DF-24AA1237EFBA}" srcOrd="1" destOrd="0" parTransId="{6327C15C-AA45-0B4F-B861-F8FA59CB3A56}" sibTransId="{0CD20890-8FEF-B34D-A5DC-D6F0AB2BB709}"/>
    <dgm:cxn modelId="{787971AB-073D-1F4F-B1ED-858C78C86CFE}" srcId="{63447895-BABB-844B-B658-C6CE1E2F7350}" destId="{EB6A3E27-D960-D747-9E47-BF448F858FFD}" srcOrd="0" destOrd="0" parTransId="{E32625D6-457C-E84C-BD3E-82E895449F92}" sibTransId="{E4B8A2F7-D72B-B640-962E-1EC6A086A6EB}"/>
    <dgm:cxn modelId="{76977DBB-00B2-8F46-9B82-1D67469CB770}" srcId="{63447895-BABB-844B-B658-C6CE1E2F7350}" destId="{6AD3D150-636D-5542-A962-9749DE939137}" srcOrd="2" destOrd="0" parTransId="{FE824E28-3E50-1142-9CC0-0F19E0C93CE2}" sibTransId="{1606FF67-FDA8-1044-9F6D-286E271353A9}"/>
    <dgm:cxn modelId="{41E9E2BE-234B-BE49-B9B9-913FADC58487}" type="presOf" srcId="{BD18FC77-1885-5744-B3DF-24AA1237EFBA}" destId="{92A48417-D556-6F4C-9078-ED20108D38FB}" srcOrd="0" destOrd="0" presId="urn:microsoft.com/office/officeart/2005/8/layout/vList3"/>
    <dgm:cxn modelId="{3F918161-57C1-5148-ABA8-63BF1FDB695B}" type="presParOf" srcId="{2927A5BB-2271-4E40-A393-82B1808404CE}" destId="{1653F925-83A5-2742-9CE5-8571DF471A2D}" srcOrd="0" destOrd="0" presId="urn:microsoft.com/office/officeart/2005/8/layout/vList3"/>
    <dgm:cxn modelId="{D458960A-624A-1740-88FB-3D55E96EC35D}" type="presParOf" srcId="{1653F925-83A5-2742-9CE5-8571DF471A2D}" destId="{B1FFCDCD-319A-4349-98EE-F0E9FAD29A95}" srcOrd="0" destOrd="0" presId="urn:microsoft.com/office/officeart/2005/8/layout/vList3"/>
    <dgm:cxn modelId="{06F89FE7-F5C5-C34E-85AB-4E917C0C40E4}" type="presParOf" srcId="{1653F925-83A5-2742-9CE5-8571DF471A2D}" destId="{7D44983E-554A-4F41-86DE-AD15C98AA396}" srcOrd="1" destOrd="0" presId="urn:microsoft.com/office/officeart/2005/8/layout/vList3"/>
    <dgm:cxn modelId="{186A59F4-0406-C347-9BA1-E2137388AEED}" type="presParOf" srcId="{2927A5BB-2271-4E40-A393-82B1808404CE}" destId="{E8938A13-3869-124D-8915-084BD725A034}" srcOrd="1" destOrd="0" presId="urn:microsoft.com/office/officeart/2005/8/layout/vList3"/>
    <dgm:cxn modelId="{17523C26-0C18-FC4D-B6F7-F1FB67B1F2FD}" type="presParOf" srcId="{2927A5BB-2271-4E40-A393-82B1808404CE}" destId="{CF064C5B-DEDF-DB44-8F02-5097ACCBDBF7}" srcOrd="2" destOrd="0" presId="urn:microsoft.com/office/officeart/2005/8/layout/vList3"/>
    <dgm:cxn modelId="{E540D812-9F2F-1F40-AFF9-633FC1D05527}" type="presParOf" srcId="{CF064C5B-DEDF-DB44-8F02-5097ACCBDBF7}" destId="{F787D2D0-9A11-AC46-A190-1D59032D7966}" srcOrd="0" destOrd="0" presId="urn:microsoft.com/office/officeart/2005/8/layout/vList3"/>
    <dgm:cxn modelId="{7DDB0280-F9FA-1145-BBDE-8C3A608E4875}" type="presParOf" srcId="{CF064C5B-DEDF-DB44-8F02-5097ACCBDBF7}" destId="{92A48417-D556-6F4C-9078-ED20108D38FB}" srcOrd="1" destOrd="0" presId="urn:microsoft.com/office/officeart/2005/8/layout/vList3"/>
    <dgm:cxn modelId="{67489FB6-52FF-124F-83C1-23776775E882}" type="presParOf" srcId="{2927A5BB-2271-4E40-A393-82B1808404CE}" destId="{6D783959-3C77-9842-BC67-DC30A4CD57E3}" srcOrd="3" destOrd="0" presId="urn:microsoft.com/office/officeart/2005/8/layout/vList3"/>
    <dgm:cxn modelId="{AC284B79-B16A-3A4A-86C7-31343A3E378F}" type="presParOf" srcId="{2927A5BB-2271-4E40-A393-82B1808404CE}" destId="{BC30EA1E-925B-2444-81CD-B2D6CF7F7411}" srcOrd="4" destOrd="0" presId="urn:microsoft.com/office/officeart/2005/8/layout/vList3"/>
    <dgm:cxn modelId="{F381548E-7DD6-D244-BED7-4FCB6E0B4972}" type="presParOf" srcId="{BC30EA1E-925B-2444-81CD-B2D6CF7F7411}" destId="{B62B174C-1538-B54D-B116-E8722D68DF84}" srcOrd="0" destOrd="0" presId="urn:microsoft.com/office/officeart/2005/8/layout/vList3"/>
    <dgm:cxn modelId="{403473EF-6836-AC47-948A-83EC992E0ABD}" type="presParOf" srcId="{BC30EA1E-925B-2444-81CD-B2D6CF7F7411}" destId="{7E5495DB-9692-D54C-BF38-F57488C5357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FF12F3-0CFF-B840-BADE-3E3D1C8A8B90}" type="doc">
      <dgm:prSet loTypeId="urn:microsoft.com/office/officeart/2008/layout/VerticalCurvedList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DCDDBD39-9652-644D-898A-A6867C1DE2AC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Екстерни сервиси</a:t>
          </a:r>
          <a:endParaRPr lang="en-US" dirty="0"/>
        </a:p>
      </dgm:t>
    </dgm:pt>
    <dgm:pt modelId="{281AB0EB-8B83-7B40-83FA-47945BAE1CD5}" type="parTrans" cxnId="{B3E3EB51-088B-544C-A346-DC810D305698}">
      <dgm:prSet/>
      <dgm:spPr/>
      <dgm:t>
        <a:bodyPr/>
        <a:lstStyle/>
        <a:p>
          <a:endParaRPr lang="en-US"/>
        </a:p>
      </dgm:t>
    </dgm:pt>
    <dgm:pt modelId="{E0A9132F-90F3-C544-9384-DDCD7B88DC71}" type="sibTrans" cxnId="{B3E3EB51-088B-544C-A346-DC810D305698}">
      <dgm:prSet/>
      <dgm:spPr/>
      <dgm:t>
        <a:bodyPr/>
        <a:lstStyle/>
        <a:p>
          <a:endParaRPr lang="en-US"/>
        </a:p>
      </dgm:t>
    </dgm:pt>
    <dgm:pt modelId="{BB3026F8-9B28-C749-B831-5BD676628580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Поддршка на повеќе платформи</a:t>
          </a:r>
          <a:endParaRPr lang="en-US" dirty="0"/>
        </a:p>
      </dgm:t>
    </dgm:pt>
    <dgm:pt modelId="{80CE40B3-2B9C-9E4E-8C7E-0EBED56765C4}" type="parTrans" cxnId="{9B36B54E-FAF5-3F46-861E-B9977E298D18}">
      <dgm:prSet/>
      <dgm:spPr/>
      <dgm:t>
        <a:bodyPr/>
        <a:lstStyle/>
        <a:p>
          <a:endParaRPr lang="en-US"/>
        </a:p>
      </dgm:t>
    </dgm:pt>
    <dgm:pt modelId="{D4DFE35A-1946-684D-BEFA-7B257F56D56F}" type="sibTrans" cxnId="{9B36B54E-FAF5-3F46-861E-B9977E298D18}">
      <dgm:prSet/>
      <dgm:spPr/>
      <dgm:t>
        <a:bodyPr/>
        <a:lstStyle/>
        <a:p>
          <a:endParaRPr lang="en-US"/>
        </a:p>
      </dgm:t>
    </dgm:pt>
    <dgm:pt modelId="{326FBE63-0531-7E4B-A59D-5C1250A5240D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Документација</a:t>
          </a:r>
          <a:endParaRPr lang="en-US" dirty="0"/>
        </a:p>
      </dgm:t>
    </dgm:pt>
    <dgm:pt modelId="{EA849BCE-A6BC-B248-9CA8-653C8DF08E0C}" type="parTrans" cxnId="{3C31B2AE-EF34-7548-83A6-60AC231E6721}">
      <dgm:prSet/>
      <dgm:spPr/>
      <dgm:t>
        <a:bodyPr/>
        <a:lstStyle/>
        <a:p>
          <a:endParaRPr lang="en-US"/>
        </a:p>
      </dgm:t>
    </dgm:pt>
    <dgm:pt modelId="{E84A7A80-0FFD-5E47-97DC-51FE25E931DB}" type="sibTrans" cxnId="{3C31B2AE-EF34-7548-83A6-60AC231E6721}">
      <dgm:prSet/>
      <dgm:spPr/>
      <dgm:t>
        <a:bodyPr/>
        <a:lstStyle/>
        <a:p>
          <a:endParaRPr lang="en-US"/>
        </a:p>
      </dgm:t>
    </dgm:pt>
    <dgm:pt modelId="{1D630635-88C8-A342-99D5-1527BD49093F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Прикачување на слики</a:t>
          </a:r>
          <a:endParaRPr lang="en-US" dirty="0"/>
        </a:p>
      </dgm:t>
    </dgm:pt>
    <dgm:pt modelId="{6FF9865C-928D-2747-9245-DB288F78C123}" type="parTrans" cxnId="{95FB4F45-6B86-D547-8177-04EAB494F1A0}">
      <dgm:prSet/>
      <dgm:spPr/>
      <dgm:t>
        <a:bodyPr/>
        <a:lstStyle/>
        <a:p>
          <a:endParaRPr lang="en-US"/>
        </a:p>
      </dgm:t>
    </dgm:pt>
    <dgm:pt modelId="{D9DD84B9-8633-F74B-9D66-53FFF23ADF78}" type="sibTrans" cxnId="{95FB4F45-6B86-D547-8177-04EAB494F1A0}">
      <dgm:prSet/>
      <dgm:spPr/>
      <dgm:t>
        <a:bodyPr/>
        <a:lstStyle/>
        <a:p>
          <a:endParaRPr lang="en-US"/>
        </a:p>
      </dgm:t>
    </dgm:pt>
    <dgm:pt modelId="{F69D20BD-281B-4748-97D0-C40BDCDD5228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Дефиниција на шаблони</a:t>
          </a:r>
          <a:endParaRPr lang="en-US" dirty="0"/>
        </a:p>
      </dgm:t>
    </dgm:pt>
    <dgm:pt modelId="{10CE864C-0309-884E-A912-16D3D867B78E}" type="parTrans" cxnId="{945AD556-96CB-6340-8BBB-A366B7538722}">
      <dgm:prSet/>
      <dgm:spPr/>
      <dgm:t>
        <a:bodyPr/>
        <a:lstStyle/>
        <a:p>
          <a:endParaRPr lang="en-US"/>
        </a:p>
      </dgm:t>
    </dgm:pt>
    <dgm:pt modelId="{E0AB698C-4386-2340-8A4E-C1EB79FFED20}" type="sibTrans" cxnId="{945AD556-96CB-6340-8BBB-A366B7538722}">
      <dgm:prSet/>
      <dgm:spPr/>
      <dgm:t>
        <a:bodyPr/>
        <a:lstStyle/>
        <a:p>
          <a:endParaRPr lang="en-US"/>
        </a:p>
      </dgm:t>
    </dgm:pt>
    <dgm:pt modelId="{676F7DAA-057A-264B-B337-A02D069ABDCD}" type="pres">
      <dgm:prSet presAssocID="{9AFF12F3-0CFF-B840-BADE-3E3D1C8A8B90}" presName="Name0" presStyleCnt="0">
        <dgm:presLayoutVars>
          <dgm:chMax val="7"/>
          <dgm:chPref val="7"/>
          <dgm:dir/>
        </dgm:presLayoutVars>
      </dgm:prSet>
      <dgm:spPr/>
    </dgm:pt>
    <dgm:pt modelId="{EF7D5765-DF8F-164C-A326-3D20F6BE9FD6}" type="pres">
      <dgm:prSet presAssocID="{9AFF12F3-0CFF-B840-BADE-3E3D1C8A8B90}" presName="Name1" presStyleCnt="0"/>
      <dgm:spPr/>
    </dgm:pt>
    <dgm:pt modelId="{4297AC0D-C997-184D-BF2E-615E04253432}" type="pres">
      <dgm:prSet presAssocID="{9AFF12F3-0CFF-B840-BADE-3E3D1C8A8B90}" presName="cycle" presStyleCnt="0"/>
      <dgm:spPr/>
    </dgm:pt>
    <dgm:pt modelId="{C0C35B1C-6681-8F4B-8F4C-0EB6A6C406FD}" type="pres">
      <dgm:prSet presAssocID="{9AFF12F3-0CFF-B840-BADE-3E3D1C8A8B90}" presName="srcNode" presStyleLbl="node1" presStyleIdx="0" presStyleCnt="5"/>
      <dgm:spPr/>
    </dgm:pt>
    <dgm:pt modelId="{A48D1B5D-6910-184C-86B4-BED1C5901B35}" type="pres">
      <dgm:prSet presAssocID="{9AFF12F3-0CFF-B840-BADE-3E3D1C8A8B90}" presName="conn" presStyleLbl="parChTrans1D2" presStyleIdx="0" presStyleCnt="1"/>
      <dgm:spPr/>
    </dgm:pt>
    <dgm:pt modelId="{0B757835-EEF2-364A-AABD-D87DACB3BA89}" type="pres">
      <dgm:prSet presAssocID="{9AFF12F3-0CFF-B840-BADE-3E3D1C8A8B90}" presName="extraNode" presStyleLbl="node1" presStyleIdx="0" presStyleCnt="5"/>
      <dgm:spPr/>
    </dgm:pt>
    <dgm:pt modelId="{BD9EC053-E7CC-714A-B4A1-021C6C344F01}" type="pres">
      <dgm:prSet presAssocID="{9AFF12F3-0CFF-B840-BADE-3E3D1C8A8B90}" presName="dstNode" presStyleLbl="node1" presStyleIdx="0" presStyleCnt="5"/>
      <dgm:spPr/>
    </dgm:pt>
    <dgm:pt modelId="{2ECE9480-998E-014C-A06F-B5EFB0A51E6B}" type="pres">
      <dgm:prSet presAssocID="{DCDDBD39-9652-644D-898A-A6867C1DE2AC}" presName="text_1" presStyleLbl="node1" presStyleIdx="0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8DB0D9DE-148D-DB47-8095-17CF0F11C72C}" type="pres">
      <dgm:prSet presAssocID="{DCDDBD39-9652-644D-898A-A6867C1DE2AC}" presName="accent_1" presStyleCnt="0"/>
      <dgm:spPr/>
    </dgm:pt>
    <dgm:pt modelId="{FBF1A031-846A-314D-8AC6-1482A0421F75}" type="pres">
      <dgm:prSet presAssocID="{DCDDBD39-9652-644D-898A-A6867C1DE2AC}" presName="accentRepeatNode" presStyleLbl="solidFgAcc1" presStyleIdx="0" presStyleCnt="5"/>
      <dgm:spPr>
        <a:solidFill>
          <a:srgbClr val="BCC3FF"/>
        </a:solidFill>
        <a:ln>
          <a:noFill/>
        </a:ln>
      </dgm:spPr>
    </dgm:pt>
    <dgm:pt modelId="{484673CB-4CD8-844E-B341-00C53443F11A}" type="pres">
      <dgm:prSet presAssocID="{BB3026F8-9B28-C749-B831-5BD676628580}" presName="text_2" presStyleLbl="node1" presStyleIdx="1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4FF297B5-28F8-9A4D-9072-31494D57DA78}" type="pres">
      <dgm:prSet presAssocID="{BB3026F8-9B28-C749-B831-5BD676628580}" presName="accent_2" presStyleCnt="0"/>
      <dgm:spPr/>
    </dgm:pt>
    <dgm:pt modelId="{764027BB-2B67-0143-B844-7DB7F81B4EFA}" type="pres">
      <dgm:prSet presAssocID="{BB3026F8-9B28-C749-B831-5BD676628580}" presName="accentRepeatNode" presStyleLbl="solidFgAcc1" presStyleIdx="1" presStyleCnt="5"/>
      <dgm:spPr>
        <a:solidFill>
          <a:srgbClr val="BCC3FF"/>
        </a:solidFill>
      </dgm:spPr>
    </dgm:pt>
    <dgm:pt modelId="{18E369C4-48F5-6040-AF28-DF68F62D05D3}" type="pres">
      <dgm:prSet presAssocID="{326FBE63-0531-7E4B-A59D-5C1250A5240D}" presName="text_3" presStyleLbl="node1" presStyleIdx="2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1ED12572-854F-894D-82CA-07673B17CFB8}" type="pres">
      <dgm:prSet presAssocID="{326FBE63-0531-7E4B-A59D-5C1250A5240D}" presName="accent_3" presStyleCnt="0"/>
      <dgm:spPr/>
    </dgm:pt>
    <dgm:pt modelId="{BB3DF442-18A3-194B-8B23-9C3C5561C60A}" type="pres">
      <dgm:prSet presAssocID="{326FBE63-0531-7E4B-A59D-5C1250A5240D}" presName="accentRepeatNode" presStyleLbl="solidFgAcc1" presStyleIdx="2" presStyleCnt="5"/>
      <dgm:spPr>
        <a:solidFill>
          <a:srgbClr val="BCC3FF"/>
        </a:solidFill>
      </dgm:spPr>
    </dgm:pt>
    <dgm:pt modelId="{C0B613EF-81DA-3342-B7EA-945ECB983B9B}" type="pres">
      <dgm:prSet presAssocID="{1D630635-88C8-A342-99D5-1527BD49093F}" presName="text_4" presStyleLbl="node1" presStyleIdx="3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B3B0F29D-811D-AD40-816F-B02297268A4B}" type="pres">
      <dgm:prSet presAssocID="{1D630635-88C8-A342-99D5-1527BD49093F}" presName="accent_4" presStyleCnt="0"/>
      <dgm:spPr/>
    </dgm:pt>
    <dgm:pt modelId="{B0E9E3D5-A58B-F54D-98F2-C27902831B58}" type="pres">
      <dgm:prSet presAssocID="{1D630635-88C8-A342-99D5-1527BD49093F}" presName="accentRepeatNode" presStyleLbl="solidFgAcc1" presStyleIdx="3" presStyleCnt="5"/>
      <dgm:spPr>
        <a:solidFill>
          <a:srgbClr val="BCC3FF"/>
        </a:solidFill>
      </dgm:spPr>
    </dgm:pt>
    <dgm:pt modelId="{7E39E274-56AB-DC4F-ACC4-370BF425DB0E}" type="pres">
      <dgm:prSet presAssocID="{F69D20BD-281B-4748-97D0-C40BDCDD5228}" presName="text_5" presStyleLbl="node1" presStyleIdx="4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8C20B8C9-3941-5242-BB89-56E55C9DEF9B}" type="pres">
      <dgm:prSet presAssocID="{F69D20BD-281B-4748-97D0-C40BDCDD5228}" presName="accent_5" presStyleCnt="0"/>
      <dgm:spPr/>
    </dgm:pt>
    <dgm:pt modelId="{A5286E4F-9629-CC4D-8160-FB5830A403B7}" type="pres">
      <dgm:prSet presAssocID="{F69D20BD-281B-4748-97D0-C40BDCDD5228}" presName="accentRepeatNode" presStyleLbl="solidFgAcc1" presStyleIdx="4" presStyleCnt="5"/>
      <dgm:spPr>
        <a:solidFill>
          <a:srgbClr val="BCC3FF"/>
        </a:solidFill>
      </dgm:spPr>
    </dgm:pt>
  </dgm:ptLst>
  <dgm:cxnLst>
    <dgm:cxn modelId="{D82FE202-A877-2345-AAB1-CD464AD03B6A}" type="presOf" srcId="{DCDDBD39-9652-644D-898A-A6867C1DE2AC}" destId="{2ECE9480-998E-014C-A06F-B5EFB0A51E6B}" srcOrd="0" destOrd="0" presId="urn:microsoft.com/office/officeart/2008/layout/VerticalCurvedList"/>
    <dgm:cxn modelId="{14214F16-157A-AB4A-86B8-7D18D06D4EAE}" type="presOf" srcId="{E0A9132F-90F3-C544-9384-DDCD7B88DC71}" destId="{A48D1B5D-6910-184C-86B4-BED1C5901B35}" srcOrd="0" destOrd="0" presId="urn:microsoft.com/office/officeart/2008/layout/VerticalCurvedList"/>
    <dgm:cxn modelId="{95FB4F45-6B86-D547-8177-04EAB494F1A0}" srcId="{9AFF12F3-0CFF-B840-BADE-3E3D1C8A8B90}" destId="{1D630635-88C8-A342-99D5-1527BD49093F}" srcOrd="3" destOrd="0" parTransId="{6FF9865C-928D-2747-9245-DB288F78C123}" sibTransId="{D9DD84B9-8633-F74B-9D66-53FFF23ADF78}"/>
    <dgm:cxn modelId="{9B36B54E-FAF5-3F46-861E-B9977E298D18}" srcId="{9AFF12F3-0CFF-B840-BADE-3E3D1C8A8B90}" destId="{BB3026F8-9B28-C749-B831-5BD676628580}" srcOrd="1" destOrd="0" parTransId="{80CE40B3-2B9C-9E4E-8C7E-0EBED56765C4}" sibTransId="{D4DFE35A-1946-684D-BEFA-7B257F56D56F}"/>
    <dgm:cxn modelId="{B3E3EB51-088B-544C-A346-DC810D305698}" srcId="{9AFF12F3-0CFF-B840-BADE-3E3D1C8A8B90}" destId="{DCDDBD39-9652-644D-898A-A6867C1DE2AC}" srcOrd="0" destOrd="0" parTransId="{281AB0EB-8B83-7B40-83FA-47945BAE1CD5}" sibTransId="{E0A9132F-90F3-C544-9384-DDCD7B88DC71}"/>
    <dgm:cxn modelId="{945AD556-96CB-6340-8BBB-A366B7538722}" srcId="{9AFF12F3-0CFF-B840-BADE-3E3D1C8A8B90}" destId="{F69D20BD-281B-4748-97D0-C40BDCDD5228}" srcOrd="4" destOrd="0" parTransId="{10CE864C-0309-884E-A912-16D3D867B78E}" sibTransId="{E0AB698C-4386-2340-8A4E-C1EB79FFED20}"/>
    <dgm:cxn modelId="{4478F06B-3CE0-CC4B-8974-E5B8ED26B369}" type="presOf" srcId="{1D630635-88C8-A342-99D5-1527BD49093F}" destId="{C0B613EF-81DA-3342-B7EA-945ECB983B9B}" srcOrd="0" destOrd="0" presId="urn:microsoft.com/office/officeart/2008/layout/VerticalCurvedList"/>
    <dgm:cxn modelId="{C209E47A-8496-B94C-8014-A8FA4C070010}" type="presOf" srcId="{F69D20BD-281B-4748-97D0-C40BDCDD5228}" destId="{7E39E274-56AB-DC4F-ACC4-370BF425DB0E}" srcOrd="0" destOrd="0" presId="urn:microsoft.com/office/officeart/2008/layout/VerticalCurvedList"/>
    <dgm:cxn modelId="{B2A18599-DA60-5A45-8B2D-EDFBEFAE11E6}" type="presOf" srcId="{326FBE63-0531-7E4B-A59D-5C1250A5240D}" destId="{18E369C4-48F5-6040-AF28-DF68F62D05D3}" srcOrd="0" destOrd="0" presId="urn:microsoft.com/office/officeart/2008/layout/VerticalCurvedList"/>
    <dgm:cxn modelId="{69DDDD9F-B814-FD48-846B-4482E901075E}" type="presOf" srcId="{9AFF12F3-0CFF-B840-BADE-3E3D1C8A8B90}" destId="{676F7DAA-057A-264B-B337-A02D069ABDCD}" srcOrd="0" destOrd="0" presId="urn:microsoft.com/office/officeart/2008/layout/VerticalCurvedList"/>
    <dgm:cxn modelId="{3C31B2AE-EF34-7548-83A6-60AC231E6721}" srcId="{9AFF12F3-0CFF-B840-BADE-3E3D1C8A8B90}" destId="{326FBE63-0531-7E4B-A59D-5C1250A5240D}" srcOrd="2" destOrd="0" parTransId="{EA849BCE-A6BC-B248-9CA8-653C8DF08E0C}" sibTransId="{E84A7A80-0FFD-5E47-97DC-51FE25E931DB}"/>
    <dgm:cxn modelId="{9EEBE1B5-9535-8742-9A4E-EA84B45B0168}" type="presOf" srcId="{BB3026F8-9B28-C749-B831-5BD676628580}" destId="{484673CB-4CD8-844E-B341-00C53443F11A}" srcOrd="0" destOrd="0" presId="urn:microsoft.com/office/officeart/2008/layout/VerticalCurvedList"/>
    <dgm:cxn modelId="{29234A1F-9A6E-094A-B838-3D7461606B51}" type="presParOf" srcId="{676F7DAA-057A-264B-B337-A02D069ABDCD}" destId="{EF7D5765-DF8F-164C-A326-3D20F6BE9FD6}" srcOrd="0" destOrd="0" presId="urn:microsoft.com/office/officeart/2008/layout/VerticalCurvedList"/>
    <dgm:cxn modelId="{E168DD6B-B555-CE4C-87FA-833744DFF628}" type="presParOf" srcId="{EF7D5765-DF8F-164C-A326-3D20F6BE9FD6}" destId="{4297AC0D-C997-184D-BF2E-615E04253432}" srcOrd="0" destOrd="0" presId="urn:microsoft.com/office/officeart/2008/layout/VerticalCurvedList"/>
    <dgm:cxn modelId="{FB44A581-90BA-7149-A86C-4FF805FF31B5}" type="presParOf" srcId="{4297AC0D-C997-184D-BF2E-615E04253432}" destId="{C0C35B1C-6681-8F4B-8F4C-0EB6A6C406FD}" srcOrd="0" destOrd="0" presId="urn:microsoft.com/office/officeart/2008/layout/VerticalCurvedList"/>
    <dgm:cxn modelId="{D72CFF8F-0F84-204A-A511-4B74A1FAF430}" type="presParOf" srcId="{4297AC0D-C997-184D-BF2E-615E04253432}" destId="{A48D1B5D-6910-184C-86B4-BED1C5901B35}" srcOrd="1" destOrd="0" presId="urn:microsoft.com/office/officeart/2008/layout/VerticalCurvedList"/>
    <dgm:cxn modelId="{FC908419-5CF5-314C-A2E4-0C51C077CAF4}" type="presParOf" srcId="{4297AC0D-C997-184D-BF2E-615E04253432}" destId="{0B757835-EEF2-364A-AABD-D87DACB3BA89}" srcOrd="2" destOrd="0" presId="urn:microsoft.com/office/officeart/2008/layout/VerticalCurvedList"/>
    <dgm:cxn modelId="{303E4B86-9B76-4349-8728-33BCE377E5EB}" type="presParOf" srcId="{4297AC0D-C997-184D-BF2E-615E04253432}" destId="{BD9EC053-E7CC-714A-B4A1-021C6C344F01}" srcOrd="3" destOrd="0" presId="urn:microsoft.com/office/officeart/2008/layout/VerticalCurvedList"/>
    <dgm:cxn modelId="{18FAB5E9-B4D8-ED47-BE8E-D55839FE9744}" type="presParOf" srcId="{EF7D5765-DF8F-164C-A326-3D20F6BE9FD6}" destId="{2ECE9480-998E-014C-A06F-B5EFB0A51E6B}" srcOrd="1" destOrd="0" presId="urn:microsoft.com/office/officeart/2008/layout/VerticalCurvedList"/>
    <dgm:cxn modelId="{18DDB5C5-ACE7-EC49-AEF9-4DE24C80ECF2}" type="presParOf" srcId="{EF7D5765-DF8F-164C-A326-3D20F6BE9FD6}" destId="{8DB0D9DE-148D-DB47-8095-17CF0F11C72C}" srcOrd="2" destOrd="0" presId="urn:microsoft.com/office/officeart/2008/layout/VerticalCurvedList"/>
    <dgm:cxn modelId="{7B0D1A68-930F-5542-9056-B6FC6BEBC3AC}" type="presParOf" srcId="{8DB0D9DE-148D-DB47-8095-17CF0F11C72C}" destId="{FBF1A031-846A-314D-8AC6-1482A0421F75}" srcOrd="0" destOrd="0" presId="urn:microsoft.com/office/officeart/2008/layout/VerticalCurvedList"/>
    <dgm:cxn modelId="{D9DA8FDE-3CD0-B54F-B859-3700745C5546}" type="presParOf" srcId="{EF7D5765-DF8F-164C-A326-3D20F6BE9FD6}" destId="{484673CB-4CD8-844E-B341-00C53443F11A}" srcOrd="3" destOrd="0" presId="urn:microsoft.com/office/officeart/2008/layout/VerticalCurvedList"/>
    <dgm:cxn modelId="{0F323E28-E8E8-0740-9F81-D0F21CEC4827}" type="presParOf" srcId="{EF7D5765-DF8F-164C-A326-3D20F6BE9FD6}" destId="{4FF297B5-28F8-9A4D-9072-31494D57DA78}" srcOrd="4" destOrd="0" presId="urn:microsoft.com/office/officeart/2008/layout/VerticalCurvedList"/>
    <dgm:cxn modelId="{C590C3B1-DC08-914A-A4AA-80D83C517D13}" type="presParOf" srcId="{4FF297B5-28F8-9A4D-9072-31494D57DA78}" destId="{764027BB-2B67-0143-B844-7DB7F81B4EFA}" srcOrd="0" destOrd="0" presId="urn:microsoft.com/office/officeart/2008/layout/VerticalCurvedList"/>
    <dgm:cxn modelId="{79723B54-79D7-6E44-99EA-0D951D8EA37C}" type="presParOf" srcId="{EF7D5765-DF8F-164C-A326-3D20F6BE9FD6}" destId="{18E369C4-48F5-6040-AF28-DF68F62D05D3}" srcOrd="5" destOrd="0" presId="urn:microsoft.com/office/officeart/2008/layout/VerticalCurvedList"/>
    <dgm:cxn modelId="{491591CE-1F6F-DD4B-BB69-11A1B3B208E0}" type="presParOf" srcId="{EF7D5765-DF8F-164C-A326-3D20F6BE9FD6}" destId="{1ED12572-854F-894D-82CA-07673B17CFB8}" srcOrd="6" destOrd="0" presId="urn:microsoft.com/office/officeart/2008/layout/VerticalCurvedList"/>
    <dgm:cxn modelId="{FF087CA9-57E6-264C-825C-ECB23337E2CA}" type="presParOf" srcId="{1ED12572-854F-894D-82CA-07673B17CFB8}" destId="{BB3DF442-18A3-194B-8B23-9C3C5561C60A}" srcOrd="0" destOrd="0" presId="urn:microsoft.com/office/officeart/2008/layout/VerticalCurvedList"/>
    <dgm:cxn modelId="{5A7AEDE2-0D22-8C40-9D98-071E9074ECD0}" type="presParOf" srcId="{EF7D5765-DF8F-164C-A326-3D20F6BE9FD6}" destId="{C0B613EF-81DA-3342-B7EA-945ECB983B9B}" srcOrd="7" destOrd="0" presId="urn:microsoft.com/office/officeart/2008/layout/VerticalCurvedList"/>
    <dgm:cxn modelId="{26310384-CE0C-C240-8EC9-B85287C0C2AE}" type="presParOf" srcId="{EF7D5765-DF8F-164C-A326-3D20F6BE9FD6}" destId="{B3B0F29D-811D-AD40-816F-B02297268A4B}" srcOrd="8" destOrd="0" presId="urn:microsoft.com/office/officeart/2008/layout/VerticalCurvedList"/>
    <dgm:cxn modelId="{A6CA6E58-E3E9-C041-B867-D9237300F62F}" type="presParOf" srcId="{B3B0F29D-811D-AD40-816F-B02297268A4B}" destId="{B0E9E3D5-A58B-F54D-98F2-C27902831B58}" srcOrd="0" destOrd="0" presId="urn:microsoft.com/office/officeart/2008/layout/VerticalCurvedList"/>
    <dgm:cxn modelId="{F71B0EC8-E336-7B43-83F0-9980D53A419F}" type="presParOf" srcId="{EF7D5765-DF8F-164C-A326-3D20F6BE9FD6}" destId="{7E39E274-56AB-DC4F-ACC4-370BF425DB0E}" srcOrd="9" destOrd="0" presId="urn:microsoft.com/office/officeart/2008/layout/VerticalCurvedList"/>
    <dgm:cxn modelId="{2AA93163-B521-9843-92C3-3ADA092CFF45}" type="presParOf" srcId="{EF7D5765-DF8F-164C-A326-3D20F6BE9FD6}" destId="{8C20B8C9-3941-5242-BB89-56E55C9DEF9B}" srcOrd="10" destOrd="0" presId="urn:microsoft.com/office/officeart/2008/layout/VerticalCurvedList"/>
    <dgm:cxn modelId="{8EB9182F-D2FA-EC45-85A2-7E19AFECEF0B}" type="presParOf" srcId="{8C20B8C9-3941-5242-BB89-56E55C9DEF9B}" destId="{A5286E4F-9629-CC4D-8160-FB5830A403B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44983E-554A-4F41-86DE-AD15C98AA396}">
      <dsp:nvSpPr>
        <dsp:cNvPr id="0" name=""/>
        <dsp:cNvSpPr/>
      </dsp:nvSpPr>
      <dsp:spPr>
        <a:xfrm rot="10800000">
          <a:off x="2233977" y="356"/>
          <a:ext cx="8041081" cy="834367"/>
        </a:xfrm>
        <a:prstGeom prst="homePlate">
          <a:avLst/>
        </a:prstGeom>
        <a:solidFill>
          <a:srgbClr val="0F1837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933" tIns="144780" rIns="270256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800" kern="1200" dirty="0"/>
            <a:t>Главна намена</a:t>
          </a:r>
          <a:endParaRPr lang="en-US" sz="3800" kern="1200" dirty="0"/>
        </a:p>
      </dsp:txBody>
      <dsp:txXfrm rot="10800000">
        <a:off x="2442569" y="356"/>
        <a:ext cx="7832489" cy="834367"/>
      </dsp:txXfrm>
    </dsp:sp>
    <dsp:sp modelId="{B1FFCDCD-319A-4349-98EE-F0E9FAD29A95}">
      <dsp:nvSpPr>
        <dsp:cNvPr id="0" name=""/>
        <dsp:cNvSpPr/>
      </dsp:nvSpPr>
      <dsp:spPr>
        <a:xfrm>
          <a:off x="1816793" y="356"/>
          <a:ext cx="834367" cy="834367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A48417-D556-6F4C-9078-ED20108D38FB}">
      <dsp:nvSpPr>
        <dsp:cNvPr id="0" name=""/>
        <dsp:cNvSpPr/>
      </dsp:nvSpPr>
      <dsp:spPr>
        <a:xfrm rot="10800000">
          <a:off x="2233977" y="1043316"/>
          <a:ext cx="8041081" cy="834367"/>
        </a:xfrm>
        <a:prstGeom prst="homePlate">
          <a:avLst/>
        </a:prstGeom>
        <a:solidFill>
          <a:srgbClr val="0F1837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933" tIns="144780" rIns="270256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800" kern="1200" dirty="0"/>
            <a:t>Мотивација за изградба</a:t>
          </a:r>
          <a:endParaRPr lang="en-US" sz="3800" kern="1200" dirty="0"/>
        </a:p>
      </dsp:txBody>
      <dsp:txXfrm rot="10800000">
        <a:off x="2442569" y="1043316"/>
        <a:ext cx="7832489" cy="834367"/>
      </dsp:txXfrm>
    </dsp:sp>
    <dsp:sp modelId="{F787D2D0-9A11-AC46-A190-1D59032D7966}">
      <dsp:nvSpPr>
        <dsp:cNvPr id="0" name=""/>
        <dsp:cNvSpPr/>
      </dsp:nvSpPr>
      <dsp:spPr>
        <a:xfrm>
          <a:off x="1816793" y="1043316"/>
          <a:ext cx="834367" cy="834367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5495DB-9692-D54C-BF38-F57488C53574}">
      <dsp:nvSpPr>
        <dsp:cNvPr id="0" name=""/>
        <dsp:cNvSpPr/>
      </dsp:nvSpPr>
      <dsp:spPr>
        <a:xfrm rot="10800000">
          <a:off x="2233977" y="2086275"/>
          <a:ext cx="8041081" cy="834367"/>
        </a:xfrm>
        <a:prstGeom prst="homePlate">
          <a:avLst/>
        </a:prstGeom>
        <a:solidFill>
          <a:srgbClr val="0F1837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933" tIns="144780" rIns="270256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800" kern="1200" dirty="0"/>
            <a:t>Технологии</a:t>
          </a:r>
          <a:endParaRPr lang="en-US" sz="3800" kern="1200" dirty="0"/>
        </a:p>
      </dsp:txBody>
      <dsp:txXfrm rot="10800000">
        <a:off x="2442569" y="2086275"/>
        <a:ext cx="7832489" cy="834367"/>
      </dsp:txXfrm>
    </dsp:sp>
    <dsp:sp modelId="{B62B174C-1538-B54D-B116-E8722D68DF84}">
      <dsp:nvSpPr>
        <dsp:cNvPr id="0" name=""/>
        <dsp:cNvSpPr/>
      </dsp:nvSpPr>
      <dsp:spPr>
        <a:xfrm>
          <a:off x="1816793" y="2086275"/>
          <a:ext cx="834367" cy="834367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8D1B5D-6910-184C-86B4-BED1C5901B35}">
      <dsp:nvSpPr>
        <dsp:cNvPr id="0" name=""/>
        <dsp:cNvSpPr/>
      </dsp:nvSpPr>
      <dsp:spPr>
        <a:xfrm>
          <a:off x="-6347926" y="-971000"/>
          <a:ext cx="7555955" cy="7555955"/>
        </a:xfrm>
        <a:prstGeom prst="blockArc">
          <a:avLst>
            <a:gd name="adj1" fmla="val 18900000"/>
            <a:gd name="adj2" fmla="val 2700000"/>
            <a:gd name="adj3" fmla="val 286"/>
          </a:avLst>
        </a:pr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CE9480-998E-014C-A06F-B5EFB0A51E6B}">
      <dsp:nvSpPr>
        <dsp:cNvPr id="0" name=""/>
        <dsp:cNvSpPr/>
      </dsp:nvSpPr>
      <dsp:spPr>
        <a:xfrm>
          <a:off x="527763" y="350759"/>
          <a:ext cx="8710001" cy="701968"/>
        </a:xfrm>
        <a:prstGeom prst="roundRect">
          <a:avLst/>
        </a:prstGeom>
        <a:solidFill>
          <a:srgbClr val="0F1837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718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300" kern="1200" dirty="0"/>
            <a:t>Екстерни сервиси</a:t>
          </a:r>
          <a:endParaRPr lang="en-US" sz="3300" kern="1200" dirty="0"/>
        </a:p>
      </dsp:txBody>
      <dsp:txXfrm>
        <a:off x="562030" y="385026"/>
        <a:ext cx="8641467" cy="633434"/>
      </dsp:txXfrm>
    </dsp:sp>
    <dsp:sp modelId="{FBF1A031-846A-314D-8AC6-1482A0421F75}">
      <dsp:nvSpPr>
        <dsp:cNvPr id="0" name=""/>
        <dsp:cNvSpPr/>
      </dsp:nvSpPr>
      <dsp:spPr>
        <a:xfrm>
          <a:off x="89032" y="263013"/>
          <a:ext cx="877461" cy="877461"/>
        </a:xfrm>
        <a:prstGeom prst="ellipse">
          <a:avLst/>
        </a:prstGeom>
        <a:solidFill>
          <a:srgbClr val="BCC3FF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4673CB-4CD8-844E-B341-00C53443F11A}">
      <dsp:nvSpPr>
        <dsp:cNvPr id="0" name=""/>
        <dsp:cNvSpPr/>
      </dsp:nvSpPr>
      <dsp:spPr>
        <a:xfrm>
          <a:off x="1030773" y="1403376"/>
          <a:ext cx="8206990" cy="701968"/>
        </a:xfrm>
        <a:prstGeom prst="roundRect">
          <a:avLst/>
        </a:prstGeom>
        <a:solidFill>
          <a:srgbClr val="0F1837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718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300" kern="1200" dirty="0"/>
            <a:t>Поддршка на повеќе платформи</a:t>
          </a:r>
          <a:endParaRPr lang="en-US" sz="3300" kern="1200" dirty="0"/>
        </a:p>
      </dsp:txBody>
      <dsp:txXfrm>
        <a:off x="1065040" y="1437643"/>
        <a:ext cx="8138456" cy="633434"/>
      </dsp:txXfrm>
    </dsp:sp>
    <dsp:sp modelId="{764027BB-2B67-0143-B844-7DB7F81B4EFA}">
      <dsp:nvSpPr>
        <dsp:cNvPr id="0" name=""/>
        <dsp:cNvSpPr/>
      </dsp:nvSpPr>
      <dsp:spPr>
        <a:xfrm>
          <a:off x="592043" y="1315630"/>
          <a:ext cx="877461" cy="877461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E369C4-48F5-6040-AF28-DF68F62D05D3}">
      <dsp:nvSpPr>
        <dsp:cNvPr id="0" name=""/>
        <dsp:cNvSpPr/>
      </dsp:nvSpPr>
      <dsp:spPr>
        <a:xfrm>
          <a:off x="1185157" y="2455993"/>
          <a:ext cx="8052606" cy="701968"/>
        </a:xfrm>
        <a:prstGeom prst="roundRect">
          <a:avLst/>
        </a:prstGeom>
        <a:solidFill>
          <a:srgbClr val="0F1837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718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300" kern="1200" dirty="0"/>
            <a:t>Документација</a:t>
          </a:r>
          <a:endParaRPr lang="en-US" sz="3300" kern="1200" dirty="0"/>
        </a:p>
      </dsp:txBody>
      <dsp:txXfrm>
        <a:off x="1219424" y="2490260"/>
        <a:ext cx="7984072" cy="633434"/>
      </dsp:txXfrm>
    </dsp:sp>
    <dsp:sp modelId="{BB3DF442-18A3-194B-8B23-9C3C5561C60A}">
      <dsp:nvSpPr>
        <dsp:cNvPr id="0" name=""/>
        <dsp:cNvSpPr/>
      </dsp:nvSpPr>
      <dsp:spPr>
        <a:xfrm>
          <a:off x="746427" y="2368246"/>
          <a:ext cx="877461" cy="877461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B613EF-81DA-3342-B7EA-945ECB983B9B}">
      <dsp:nvSpPr>
        <dsp:cNvPr id="0" name=""/>
        <dsp:cNvSpPr/>
      </dsp:nvSpPr>
      <dsp:spPr>
        <a:xfrm>
          <a:off x="1030773" y="3508609"/>
          <a:ext cx="8206990" cy="701968"/>
        </a:xfrm>
        <a:prstGeom prst="roundRect">
          <a:avLst/>
        </a:prstGeom>
        <a:solidFill>
          <a:srgbClr val="0F1837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718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300" kern="1200" dirty="0"/>
            <a:t>Прикачување на слики</a:t>
          </a:r>
          <a:endParaRPr lang="en-US" sz="3300" kern="1200" dirty="0"/>
        </a:p>
      </dsp:txBody>
      <dsp:txXfrm>
        <a:off x="1065040" y="3542876"/>
        <a:ext cx="8138456" cy="633434"/>
      </dsp:txXfrm>
    </dsp:sp>
    <dsp:sp modelId="{B0E9E3D5-A58B-F54D-98F2-C27902831B58}">
      <dsp:nvSpPr>
        <dsp:cNvPr id="0" name=""/>
        <dsp:cNvSpPr/>
      </dsp:nvSpPr>
      <dsp:spPr>
        <a:xfrm>
          <a:off x="592043" y="3420863"/>
          <a:ext cx="877461" cy="877461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39E274-56AB-DC4F-ACC4-370BF425DB0E}">
      <dsp:nvSpPr>
        <dsp:cNvPr id="0" name=""/>
        <dsp:cNvSpPr/>
      </dsp:nvSpPr>
      <dsp:spPr>
        <a:xfrm>
          <a:off x="527763" y="4561226"/>
          <a:ext cx="8710001" cy="701968"/>
        </a:xfrm>
        <a:prstGeom prst="roundRect">
          <a:avLst/>
        </a:prstGeom>
        <a:solidFill>
          <a:srgbClr val="0F1837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718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300" kern="1200" dirty="0"/>
            <a:t>Дефиниција на шаблони</a:t>
          </a:r>
          <a:endParaRPr lang="en-US" sz="3300" kern="1200" dirty="0"/>
        </a:p>
      </dsp:txBody>
      <dsp:txXfrm>
        <a:off x="562030" y="4595493"/>
        <a:ext cx="8641467" cy="633434"/>
      </dsp:txXfrm>
    </dsp:sp>
    <dsp:sp modelId="{A5286E4F-9629-CC4D-8160-FB5830A403B7}">
      <dsp:nvSpPr>
        <dsp:cNvPr id="0" name=""/>
        <dsp:cNvSpPr/>
      </dsp:nvSpPr>
      <dsp:spPr>
        <a:xfrm>
          <a:off x="89032" y="4473480"/>
          <a:ext cx="877461" cy="877461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svg>
</file>

<file path=ppt/media/image24.jpeg>
</file>

<file path=ppt/media/image25.jpeg>
</file>

<file path=ppt/media/image26.png>
</file>

<file path=ppt/media/image27.png>
</file>

<file path=ppt/media/image3.png>
</file>

<file path=ppt/media/image4.jpeg>
</file>

<file path=ppt/media/image5.png>
</file>

<file path=ppt/media/image6.sv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B054E2-113A-1346-ABE7-3D921ECD8F25}" type="datetimeFigureOut">
              <a:rPr lang="en-US" smtClean="0"/>
              <a:t>1/28/26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CA242-F501-044C-89DF-02703AEAA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555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CA242-F501-044C-89DF-02703AEAA1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321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CA242-F501-044C-89DF-02703AEAA1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220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CA242-F501-044C-89DF-02703AEAA1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28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1/28/26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diagramQuickStyle" Target="../diagrams/quickStyle1.xml"/><Relationship Id="rId3" Type="http://schemas.openxmlformats.org/officeDocument/2006/relationships/image" Target="../media/image6.sv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diagramLayout" Target="../diagrams/layout1.xml"/><Relationship Id="rId2" Type="http://schemas.openxmlformats.org/officeDocument/2006/relationships/image" Target="../media/image5.png"/><Relationship Id="rId16" Type="http://schemas.openxmlformats.org/officeDocument/2006/relationships/diagramData" Target="../diagrams/data1.xml"/><Relationship Id="rId20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jpe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19" Type="http://schemas.openxmlformats.org/officeDocument/2006/relationships/diagramColors" Target="../diagrams/colors1.xml"/><Relationship Id="rId4" Type="http://schemas.openxmlformats.org/officeDocument/2006/relationships/image" Target="../media/image3.png"/><Relationship Id="rId9" Type="http://schemas.openxmlformats.org/officeDocument/2006/relationships/image" Target="../media/image11.png"/><Relationship Id="rId14" Type="http://schemas.openxmlformats.org/officeDocument/2006/relationships/image" Target="../media/image1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13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image" Target="../media/image23.svg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diagramQuickStyle" Target="../diagrams/quickStyle2.xml"/><Relationship Id="rId5" Type="http://schemas.openxmlformats.org/officeDocument/2006/relationships/image" Target="../media/image6.svg"/><Relationship Id="rId10" Type="http://schemas.openxmlformats.org/officeDocument/2006/relationships/diagramLayout" Target="../diagrams/layout2.xml"/><Relationship Id="rId4" Type="http://schemas.openxmlformats.org/officeDocument/2006/relationships/image" Target="../media/image5.png"/><Relationship Id="rId9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5.png"/><Relationship Id="rId7" Type="http://schemas.openxmlformats.org/officeDocument/2006/relationships/image" Target="../media/image2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3.png"/><Relationship Id="rId10" Type="http://schemas.openxmlformats.org/officeDocument/2006/relationships/image" Target="../media/image27.png"/><Relationship Id="rId4" Type="http://schemas.openxmlformats.org/officeDocument/2006/relationships/image" Target="../media/image6.sv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7974055" y="3295"/>
            <a:ext cx="2259221" cy="18368668"/>
            <a:chOff x="0" y="0"/>
            <a:chExt cx="413489" cy="48378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1417" cy="4816592"/>
            </a:xfrm>
            <a:custGeom>
              <a:avLst/>
              <a:gdLst/>
              <a:ahLst/>
              <a:cxnLst/>
              <a:rect l="l" t="t" r="r" b="b"/>
              <a:pathLst>
                <a:path w="411417" h="4816592">
                  <a:moveTo>
                    <a:pt x="0" y="0"/>
                  </a:moveTo>
                  <a:lnTo>
                    <a:pt x="411417" y="0"/>
                  </a:lnTo>
                  <a:lnTo>
                    <a:pt x="411417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2A2F45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2072" y="192696"/>
              <a:ext cx="411417" cy="46451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849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021A127-5C6F-C1A6-BCF6-236BF13797FF}"/>
              </a:ext>
            </a:extLst>
          </p:cNvPr>
          <p:cNvGrpSpPr/>
          <p:nvPr/>
        </p:nvGrpSpPr>
        <p:grpSpPr>
          <a:xfrm>
            <a:off x="228600" y="8261548"/>
            <a:ext cx="739378" cy="772347"/>
            <a:chOff x="9751096" y="7225496"/>
            <a:chExt cx="1123605" cy="1173707"/>
          </a:xfrm>
        </p:grpSpPr>
        <p:sp>
          <p:nvSpPr>
            <p:cNvPr id="41" name="Hexagon 40">
              <a:extLst>
                <a:ext uri="{FF2B5EF4-FFF2-40B4-BE49-F238E27FC236}">
                  <a16:creationId xmlns:a16="http://schemas.microsoft.com/office/drawing/2014/main" id="{6E857056-2A83-18E0-BA1C-F323B9B4348F}"/>
                </a:ext>
              </a:extLst>
            </p:cNvPr>
            <p:cNvSpPr/>
            <p:nvPr/>
          </p:nvSpPr>
          <p:spPr>
            <a:xfrm rot="16200000">
              <a:off x="9733450" y="7307547"/>
              <a:ext cx="1166951" cy="100285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103EEB9-2140-2B62-80FE-85427655C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1096" y="7275598"/>
              <a:ext cx="1123605" cy="112360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22348EF-7926-9D3A-C6DF-95058F18619F}"/>
              </a:ext>
            </a:extLst>
          </p:cNvPr>
          <p:cNvGrpSpPr/>
          <p:nvPr/>
        </p:nvGrpSpPr>
        <p:grpSpPr>
          <a:xfrm>
            <a:off x="287332" y="9247350"/>
            <a:ext cx="627068" cy="729678"/>
            <a:chOff x="12333955" y="7426572"/>
            <a:chExt cx="1002850" cy="1166951"/>
          </a:xfrm>
        </p:grpSpPr>
        <p:sp>
          <p:nvSpPr>
            <p:cNvPr id="43" name="Hexagon 42">
              <a:extLst>
                <a:ext uri="{FF2B5EF4-FFF2-40B4-BE49-F238E27FC236}">
                  <a16:creationId xmlns:a16="http://schemas.microsoft.com/office/drawing/2014/main" id="{EE7F81EA-919B-64EC-18D3-6AD712A1E1B6}"/>
                </a:ext>
              </a:extLst>
            </p:cNvPr>
            <p:cNvSpPr/>
            <p:nvPr/>
          </p:nvSpPr>
          <p:spPr>
            <a:xfrm rot="16200000">
              <a:off x="12251904" y="7508623"/>
              <a:ext cx="1166951" cy="100285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1A17C24D-73AD-09AD-631F-6E314A73CE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21900" y="7689209"/>
              <a:ext cx="855571" cy="641678"/>
            </a:xfrm>
            <a:prstGeom prst="rect">
              <a:avLst/>
            </a:prstGeom>
          </p:spPr>
        </p:pic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81015020-0561-C2A4-CCD0-F8ABA2C332D2}"/>
              </a:ext>
            </a:extLst>
          </p:cNvPr>
          <p:cNvSpPr/>
          <p:nvPr/>
        </p:nvSpPr>
        <p:spPr>
          <a:xfrm>
            <a:off x="9463278" y="-9720"/>
            <a:ext cx="8824722" cy="8048820"/>
          </a:xfrm>
          <a:prstGeom prst="rect">
            <a:avLst/>
          </a:prstGeom>
          <a:gradFill>
            <a:gsLst>
              <a:gs pos="0">
                <a:srgbClr val="0F1837">
                  <a:alpha val="100000"/>
                </a:srgbClr>
              </a:gs>
              <a:gs pos="100000">
                <a:srgbClr val="1A4866">
                  <a:alpha val="100000"/>
                </a:srgb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1454F"/>
              </a:solidFill>
            </a:endParaRPr>
          </a:p>
        </p:txBody>
      </p:sp>
      <p:sp>
        <p:nvSpPr>
          <p:cNvPr id="60" name="Freeform 3">
            <a:extLst>
              <a:ext uri="{FF2B5EF4-FFF2-40B4-BE49-F238E27FC236}">
                <a16:creationId xmlns:a16="http://schemas.microsoft.com/office/drawing/2014/main" id="{40E57BE6-A6EC-CBF1-56B8-0D4CBCC5FA90}"/>
              </a:ext>
            </a:extLst>
          </p:cNvPr>
          <p:cNvSpPr/>
          <p:nvPr/>
        </p:nvSpPr>
        <p:spPr>
          <a:xfrm>
            <a:off x="9296400" y="76200"/>
            <a:ext cx="9269498" cy="100965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820A466-A822-BBDE-65A6-8E381D2710AD}"/>
              </a:ext>
            </a:extLst>
          </p:cNvPr>
          <p:cNvSpPr/>
          <p:nvPr/>
        </p:nvSpPr>
        <p:spPr>
          <a:xfrm>
            <a:off x="11045160" y="1069929"/>
            <a:ext cx="5906623" cy="5906623"/>
          </a:xfrm>
          <a:prstGeom prst="ellipse">
            <a:avLst/>
          </a:prstGeom>
          <a:blipFill dpi="0" rotWithShape="1">
            <a:blip r:embed="rId6"/>
            <a:srcRect/>
            <a:stretch>
              <a:fillRect l="-276" r="-276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4"/>
          <p:cNvGrpSpPr/>
          <p:nvPr/>
        </p:nvGrpSpPr>
        <p:grpSpPr>
          <a:xfrm>
            <a:off x="13092765" y="8388678"/>
            <a:ext cx="4000500" cy="717222"/>
            <a:chOff x="0" y="-47625"/>
            <a:chExt cx="5334000" cy="95629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412638"/>
              <a:ext cx="5334000" cy="496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mk-MK" sz="2200" dirty="0">
                  <a:solidFill>
                    <a:srgbClr val="FFFFFF"/>
                  </a:solidFill>
                  <a:latin typeface="Touvlo"/>
                  <a:ea typeface="Touvlo"/>
                  <a:cs typeface="Touvlo"/>
                  <a:sym typeface="Touvlo"/>
                </a:rPr>
                <a:t>Вангел Трајковски</a:t>
              </a:r>
              <a:endParaRPr lang="en-US" sz="2200" dirty="0">
                <a:solidFill>
                  <a:srgbClr val="FFFFFF"/>
                </a:solidFill>
                <a:latin typeface="Touvlo"/>
                <a:ea typeface="Touvlo"/>
                <a:cs typeface="Touvlo"/>
                <a:sym typeface="Touvlo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5334000" cy="557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94"/>
                </a:lnSpc>
                <a:spcBef>
                  <a:spcPct val="0"/>
                </a:spcBef>
              </a:pPr>
              <a:r>
                <a:rPr lang="mk-MK" sz="2567" b="1" dirty="0">
                  <a:solidFill>
                    <a:srgbClr val="FFFFF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Изработка</a:t>
              </a:r>
              <a:endParaRPr lang="en-US" sz="2567" b="1" dirty="0">
                <a:solidFill>
                  <a:srgbClr val="FFFFF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105598" y="9297812"/>
            <a:ext cx="3974833" cy="722488"/>
            <a:chOff x="0" y="-47625"/>
            <a:chExt cx="5299778" cy="96331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419659"/>
              <a:ext cx="5299778" cy="496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mk-MK" sz="2200" dirty="0" err="1">
                  <a:solidFill>
                    <a:srgbClr val="FFFFFF"/>
                  </a:solidFill>
                  <a:latin typeface="Touvlo"/>
                  <a:ea typeface="Touvlo"/>
                  <a:cs typeface="Touvlo"/>
                  <a:sym typeface="Touvlo"/>
                </a:rPr>
                <a:t>Доц</a:t>
              </a:r>
              <a:r>
                <a:rPr lang="mk-MK" sz="2200" dirty="0">
                  <a:solidFill>
                    <a:srgbClr val="FFFFFF"/>
                  </a:solidFill>
                  <a:latin typeface="Touvlo"/>
                  <a:ea typeface="Touvlo"/>
                  <a:cs typeface="Touvlo"/>
                  <a:sym typeface="Touvlo"/>
                </a:rPr>
                <a:t>. д-р Бојан Илијоски</a:t>
              </a:r>
              <a:endParaRPr lang="en-US" sz="2200" dirty="0">
                <a:solidFill>
                  <a:srgbClr val="FFFFFF"/>
                </a:solidFill>
                <a:latin typeface="Touvlo"/>
                <a:ea typeface="Touvlo"/>
                <a:cs typeface="Touvlo"/>
                <a:sym typeface="Touvlo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5299778" cy="557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94"/>
                </a:lnSpc>
                <a:spcBef>
                  <a:spcPct val="0"/>
                </a:spcBef>
              </a:pPr>
              <a:r>
                <a:rPr lang="mk-MK" sz="2567" b="1" dirty="0">
                  <a:solidFill>
                    <a:srgbClr val="FFFFF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Ментор</a:t>
              </a:r>
              <a:endParaRPr lang="en-US" sz="2567" b="1" dirty="0">
                <a:solidFill>
                  <a:srgbClr val="FFFFF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endParaRPr>
            </a:p>
          </p:txBody>
        </p:sp>
      </p:grpSp>
      <p:sp>
        <p:nvSpPr>
          <p:cNvPr id="5" name="TextBox 15">
            <a:extLst>
              <a:ext uri="{FF2B5EF4-FFF2-40B4-BE49-F238E27FC236}">
                <a16:creationId xmlns:a16="http://schemas.microsoft.com/office/drawing/2014/main" id="{EC4B71E3-BB91-2981-CDBA-7162A5EF006F}"/>
              </a:ext>
            </a:extLst>
          </p:cNvPr>
          <p:cNvSpPr txBox="1"/>
          <p:nvPr/>
        </p:nvSpPr>
        <p:spPr>
          <a:xfrm>
            <a:off x="1309892" y="8451503"/>
            <a:ext cx="7409928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80"/>
              </a:lnSpc>
              <a:spcBef>
                <a:spcPct val="0"/>
              </a:spcBef>
            </a:pPr>
            <a:r>
              <a:rPr lang="mk-MK" sz="2960" dirty="0">
                <a:solidFill>
                  <a:srgbClr val="FFFFFF"/>
                </a:solidFill>
                <a:latin typeface="Touvlo"/>
                <a:ea typeface="Touvlo"/>
                <a:cs typeface="Touvlo"/>
                <a:sym typeface="Touvlo"/>
              </a:rPr>
              <a:t>Универзитет „Св. Кирил и Методиј“ во Скопје</a:t>
            </a:r>
            <a:endParaRPr lang="en-US" sz="2960" dirty="0">
              <a:solidFill>
                <a:srgbClr val="FFFFFF"/>
              </a:solidFill>
              <a:latin typeface="Touvlo"/>
              <a:ea typeface="Touvlo"/>
              <a:cs typeface="Touvlo"/>
              <a:sym typeface="Touvlo"/>
            </a:endParaRP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E70C5520-D15F-34FD-EFD9-89D56196D5B0}"/>
              </a:ext>
            </a:extLst>
          </p:cNvPr>
          <p:cNvSpPr txBox="1"/>
          <p:nvPr/>
        </p:nvSpPr>
        <p:spPr>
          <a:xfrm>
            <a:off x="1309892" y="9384197"/>
            <a:ext cx="10133559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80"/>
              </a:lnSpc>
              <a:spcBef>
                <a:spcPct val="0"/>
              </a:spcBef>
            </a:pPr>
            <a:r>
              <a:rPr lang="mk-MK" sz="2960" dirty="0">
                <a:solidFill>
                  <a:srgbClr val="FFFFFF"/>
                </a:solidFill>
                <a:latin typeface="Touvlo"/>
                <a:ea typeface="Touvlo"/>
                <a:cs typeface="Touvlo"/>
                <a:sym typeface="Touvlo"/>
              </a:rPr>
              <a:t>Факултет за информатички науки и компјутерско инженерство</a:t>
            </a:r>
            <a:endParaRPr lang="en-US" sz="2960" dirty="0">
              <a:solidFill>
                <a:srgbClr val="FFFFFF"/>
              </a:solidFill>
              <a:latin typeface="Touvlo"/>
              <a:ea typeface="Touvlo"/>
              <a:cs typeface="Touvlo"/>
              <a:sym typeface="Touvlo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E787EFC-36B3-FC44-AF50-FB245DF19414}"/>
              </a:ext>
            </a:extLst>
          </p:cNvPr>
          <p:cNvGrpSpPr/>
          <p:nvPr/>
        </p:nvGrpSpPr>
        <p:grpSpPr>
          <a:xfrm>
            <a:off x="611870" y="2012685"/>
            <a:ext cx="8773499" cy="3517154"/>
            <a:chOff x="611870" y="2012685"/>
            <a:chExt cx="8773499" cy="3517154"/>
          </a:xfrm>
        </p:grpSpPr>
        <p:sp>
          <p:nvSpPr>
            <p:cNvPr id="8" name="TextBox 8"/>
            <p:cNvSpPr txBox="1"/>
            <p:nvPr/>
          </p:nvSpPr>
          <p:spPr>
            <a:xfrm>
              <a:off x="611870" y="2012685"/>
              <a:ext cx="8773499" cy="313932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lvl="0"/>
              <a:r>
                <a:rPr lang="mk-MK" sz="6800" b="1" dirty="0">
                  <a:solidFill>
                    <a:srgbClr val="2A2F45"/>
                  </a:solidFill>
                  <a:latin typeface="Proxima Nova Condensed Bold"/>
                  <a:ea typeface="Proxima Nova Condensed Bold"/>
                  <a:cs typeface="Poppins" pitchFamily="2" charset="77"/>
                  <a:sym typeface="Proxima Nova Condensed Bold"/>
                </a:rPr>
                <a:t>Платформа како сервис за менаџирање на апликации во облак</a:t>
              </a:r>
              <a:endParaRPr lang="en-US" sz="6800" b="1" dirty="0">
                <a:solidFill>
                  <a:srgbClr val="2A2F45"/>
                </a:solidFill>
                <a:latin typeface="Raanana" pitchFamily="2" charset="-79"/>
                <a:ea typeface="Proxima Nova Condensed Bold"/>
                <a:cs typeface="Poppins" pitchFamily="2" charset="77"/>
                <a:sym typeface="Proxima Nova Condensed Bold"/>
              </a:endParaRPr>
            </a:p>
          </p:txBody>
        </p: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BF4BB1E0-0A41-EE0E-E7E1-C815F4A9FF5D}"/>
                </a:ext>
              </a:extLst>
            </p:cNvPr>
            <p:cNvSpPr txBox="1"/>
            <p:nvPr/>
          </p:nvSpPr>
          <p:spPr>
            <a:xfrm>
              <a:off x="686705" y="5132294"/>
              <a:ext cx="8698664" cy="3975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mk-MK" sz="2960" dirty="0">
                  <a:solidFill>
                    <a:srgbClr val="184562"/>
                  </a:solidFill>
                  <a:latin typeface="Touvlo"/>
                  <a:ea typeface="Touvlo"/>
                  <a:cs typeface="Touvlo"/>
                  <a:sym typeface="Touvlo"/>
                </a:rPr>
                <a:t>Дипломска работа</a:t>
              </a:r>
              <a:endParaRPr lang="en-US" sz="2960" dirty="0">
                <a:solidFill>
                  <a:srgbClr val="184562"/>
                </a:solidFill>
                <a:latin typeface="Touvlo"/>
                <a:ea typeface="Touvlo"/>
                <a:cs typeface="Touvlo"/>
                <a:sym typeface="Touvlo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 rot="-5400000">
            <a:off x="-5014748" y="5014748"/>
            <a:ext cx="10287000" cy="257505"/>
            <a:chOff x="0" y="0"/>
            <a:chExt cx="2709333" cy="678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709333" cy="67820"/>
            </a:xfrm>
            <a:custGeom>
              <a:avLst/>
              <a:gdLst/>
              <a:ahLst/>
              <a:cxnLst/>
              <a:rect l="l" t="t" r="r" b="b"/>
              <a:pathLst>
                <a:path w="2709333" h="67820">
                  <a:moveTo>
                    <a:pt x="0" y="0"/>
                  </a:moveTo>
                  <a:lnTo>
                    <a:pt x="2709333" y="0"/>
                  </a:lnTo>
                  <a:lnTo>
                    <a:pt x="2709333" y="67820"/>
                  </a:lnTo>
                  <a:lnTo>
                    <a:pt x="0" y="67820"/>
                  </a:lnTo>
                  <a:close/>
                </a:path>
              </a:pathLst>
            </a:custGeom>
            <a:solidFill>
              <a:srgbClr val="2A2F4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709333" cy="1059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 dirty="0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38200"/>
            <a:ext cx="8172450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mk-MK" sz="8499" b="1" dirty="0">
                <a:solidFill>
                  <a:srgbClr val="2A2F45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Вовед</a:t>
            </a:r>
            <a:endParaRPr lang="en-US" sz="8499" b="1" dirty="0">
              <a:solidFill>
                <a:srgbClr val="2A2F45"/>
              </a:solidFill>
              <a:latin typeface="Proxima Nova Condensed Bold"/>
              <a:ea typeface="Proxima Nova Condensed Bold"/>
              <a:cs typeface="Proxima Nova Condensed Bold"/>
              <a:sym typeface="Proxima Nova Condensed Bold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9A0F5-7BE5-3229-024B-2ACE49D75CBB}"/>
              </a:ext>
            </a:extLst>
          </p:cNvPr>
          <p:cNvSpPr/>
          <p:nvPr/>
        </p:nvSpPr>
        <p:spPr>
          <a:xfrm>
            <a:off x="9570801" y="0"/>
            <a:ext cx="8717199" cy="10287000"/>
          </a:xfrm>
          <a:prstGeom prst="rect">
            <a:avLst/>
          </a:prstGeom>
          <a:gradFill>
            <a:gsLst>
              <a:gs pos="0">
                <a:srgbClr val="0F1837">
                  <a:alpha val="100000"/>
                </a:srgbClr>
              </a:gs>
              <a:gs pos="100000">
                <a:srgbClr val="1A4866">
                  <a:alpha val="100000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730A2EDF-0CAE-5ED6-C8ED-F0A6E0BA40F2}"/>
              </a:ext>
            </a:extLst>
          </p:cNvPr>
          <p:cNvSpPr/>
          <p:nvPr/>
        </p:nvSpPr>
        <p:spPr>
          <a:xfrm rot="18954844">
            <a:off x="12790898" y="4439822"/>
            <a:ext cx="10212044" cy="7389806"/>
          </a:xfrm>
          <a:custGeom>
            <a:avLst/>
            <a:gdLst/>
            <a:ahLst/>
            <a:cxnLst/>
            <a:rect l="l" t="t" r="r" b="b"/>
            <a:pathLst>
              <a:path w="10212044" h="7389806">
                <a:moveTo>
                  <a:pt x="0" y="0"/>
                </a:moveTo>
                <a:lnTo>
                  <a:pt x="10212044" y="0"/>
                </a:lnTo>
                <a:lnTo>
                  <a:pt x="10212044" y="7389806"/>
                </a:lnTo>
                <a:lnTo>
                  <a:pt x="0" y="73898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3">
            <a:extLst>
              <a:ext uri="{FF2B5EF4-FFF2-40B4-BE49-F238E27FC236}">
                <a16:creationId xmlns:a16="http://schemas.microsoft.com/office/drawing/2014/main" id="{C8C0166A-B3C7-5864-FF12-EFBD7CB6BE78}"/>
              </a:ext>
            </a:extLst>
          </p:cNvPr>
          <p:cNvSpPr/>
          <p:nvPr/>
        </p:nvSpPr>
        <p:spPr>
          <a:xfrm>
            <a:off x="9551308" y="3810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194305C-44C0-67F9-0EC4-3AC2588963AE}"/>
              </a:ext>
            </a:extLst>
          </p:cNvPr>
          <p:cNvSpPr/>
          <p:nvPr/>
        </p:nvSpPr>
        <p:spPr>
          <a:xfrm>
            <a:off x="11476962" y="342900"/>
            <a:ext cx="4943475" cy="4943475"/>
          </a:xfrm>
          <a:prstGeom prst="ellipse">
            <a:avLst/>
          </a:prstGeom>
          <a:blipFill>
            <a:blip r:embed="rId5"/>
            <a:stretch>
              <a:fillRect l="-243" r="-24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FDFE429-FEF4-7663-2916-E3E451CB5F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0853" y="6805606"/>
            <a:ext cx="4601947" cy="128402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E18E12A-6B60-2CEE-6CCF-CC0CCF9702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68" y="7143393"/>
            <a:ext cx="3778341" cy="121536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21066A5-4CC8-DB3D-100A-1831108D84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500" y="5532059"/>
            <a:ext cx="4862100" cy="100441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CFFCBD1-5EC8-AEBD-DE7F-03E0D9467A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348" y="5794222"/>
            <a:ext cx="3057398" cy="84342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D42A90B-6D23-DD8E-3E74-330CE4207E6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5911" y="8358759"/>
            <a:ext cx="1668889" cy="162014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EC9C5C5-6B16-2407-6CA8-1B48C2E77FC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1304" y="8813954"/>
            <a:ext cx="5073696" cy="74872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1AB01B7-E648-76D1-B4BB-7B400E86622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998" y="7613494"/>
            <a:ext cx="4701076" cy="30073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55AB92CB-5EAE-62DA-109C-3D10DB3964E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32" y="5675599"/>
            <a:ext cx="4035008" cy="1080667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7EBCCCC-0FEC-B9B1-5A65-BDBB8E855E4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14" y="8590096"/>
            <a:ext cx="1397000" cy="10541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ED12839-B88D-5834-B22D-50C105B8F33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565" y="7045392"/>
            <a:ext cx="4423943" cy="1136204"/>
          </a:xfrm>
          <a:prstGeom prst="rect">
            <a:avLst/>
          </a:prstGeom>
        </p:spPr>
      </p:pic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1626404D-7C9F-7712-0B6F-D55E19A6B8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9654096"/>
              </p:ext>
            </p:extLst>
          </p:nvPr>
        </p:nvGraphicFramePr>
        <p:xfrm>
          <a:off x="-970944" y="2084237"/>
          <a:ext cx="12091852" cy="2921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533400" y="795337"/>
            <a:ext cx="7212064" cy="1559304"/>
            <a:chOff x="-40285" y="171449"/>
            <a:chExt cx="9616085" cy="2079072"/>
          </a:xfrm>
        </p:grpSpPr>
        <p:sp>
          <p:nvSpPr>
            <p:cNvPr id="5" name="TextBox 5"/>
            <p:cNvSpPr txBox="1"/>
            <p:nvPr/>
          </p:nvSpPr>
          <p:spPr>
            <a:xfrm>
              <a:off x="0" y="171449"/>
              <a:ext cx="7543800" cy="145339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8499"/>
                </a:lnSpc>
              </a:pPr>
              <a:r>
                <a:rPr lang="mk-MK" sz="8499" b="1" dirty="0">
                  <a:solidFill>
                    <a:srgbClr val="2A2F45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Архитектура</a:t>
              </a:r>
              <a:endParaRPr lang="en-US" sz="8499" b="1" dirty="0">
                <a:solidFill>
                  <a:srgbClr val="2A2F45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40285" y="1720461"/>
              <a:ext cx="9616085" cy="53006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lvl="0">
                <a:lnSpc>
                  <a:spcPts val="3080"/>
                </a:lnSpc>
                <a:spcBef>
                  <a:spcPct val="0"/>
                </a:spcBef>
              </a:pPr>
              <a:r>
                <a:rPr lang="mk-MK" sz="2800" dirty="0">
                  <a:solidFill>
                    <a:srgbClr val="184562"/>
                  </a:solidFill>
                  <a:latin typeface="Touvlo"/>
                  <a:ea typeface="Touvlo"/>
                  <a:cs typeface="Touvlo"/>
                  <a:sym typeface="Touvlo"/>
                </a:rPr>
                <a:t>Интеракција на сервисите во апликацијата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6823172-4FAB-C05C-B695-EAAD17D7D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238500"/>
            <a:ext cx="7382207" cy="625316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98C9BD-4C91-7403-6642-92CA3130C69F}"/>
              </a:ext>
            </a:extLst>
          </p:cNvPr>
          <p:cNvSpPr/>
          <p:nvPr/>
        </p:nvSpPr>
        <p:spPr>
          <a:xfrm>
            <a:off x="7848600" y="0"/>
            <a:ext cx="10439400" cy="10287000"/>
          </a:xfrm>
          <a:prstGeom prst="rect">
            <a:avLst/>
          </a:prstGeom>
          <a:gradFill>
            <a:gsLst>
              <a:gs pos="0">
                <a:srgbClr val="0F1837">
                  <a:alpha val="100000"/>
                </a:srgbClr>
              </a:gs>
              <a:gs pos="100000">
                <a:srgbClr val="1A4866">
                  <a:alpha val="100000"/>
                </a:srgb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1454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CDDB1C-CF5E-60CD-8B36-2BDEFB44169A}"/>
              </a:ext>
            </a:extLst>
          </p:cNvPr>
          <p:cNvSpPr txBox="1"/>
          <p:nvPr/>
        </p:nvSpPr>
        <p:spPr>
          <a:xfrm>
            <a:off x="21199151" y="802433"/>
            <a:ext cx="184731" cy="369332"/>
          </a:xfrm>
          <a:prstGeom prst="rect">
            <a:avLst/>
          </a:prstGeom>
          <a:gradFill>
            <a:gsLst>
              <a:gs pos="0">
                <a:srgbClr val="0F1837">
                  <a:alpha val="100000"/>
                </a:srgbClr>
              </a:gs>
              <a:gs pos="100000">
                <a:srgbClr val="1A4866">
                  <a:alpha val="100000"/>
                </a:srgbClr>
              </a:gs>
            </a:gsLst>
            <a:path path="circle">
              <a:fillToRect r="100000" b="100000"/>
            </a:path>
          </a:gra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6" name="Freeform 3">
            <a:extLst>
              <a:ext uri="{FF2B5EF4-FFF2-40B4-BE49-F238E27FC236}">
                <a16:creationId xmlns:a16="http://schemas.microsoft.com/office/drawing/2014/main" id="{72243961-FC91-3489-21A4-4FAEA8646440}"/>
              </a:ext>
            </a:extLst>
          </p:cNvPr>
          <p:cNvSpPr/>
          <p:nvPr/>
        </p:nvSpPr>
        <p:spPr>
          <a:xfrm>
            <a:off x="8267975" y="19050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68E37C-18CF-6B54-3C89-AC8B8A1D87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349" y="795337"/>
            <a:ext cx="10009114" cy="8763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F1837">
                <a:alpha val="100000"/>
              </a:srgbClr>
            </a:gs>
            <a:gs pos="100000">
              <a:srgbClr val="1A4866">
                <a:alpha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">
            <a:extLst>
              <a:ext uri="{FF2B5EF4-FFF2-40B4-BE49-F238E27FC236}">
                <a16:creationId xmlns:a16="http://schemas.microsoft.com/office/drawing/2014/main" id="{F05222CC-7803-5BB4-33CD-7FD2D685627B}"/>
              </a:ext>
            </a:extLst>
          </p:cNvPr>
          <p:cNvSpPr/>
          <p:nvPr/>
        </p:nvSpPr>
        <p:spPr>
          <a:xfrm>
            <a:off x="-375916" y="0"/>
            <a:ext cx="9519916" cy="10287000"/>
          </a:xfrm>
          <a:custGeom>
            <a:avLst/>
            <a:gdLst/>
            <a:ahLst/>
            <a:cxnLst/>
            <a:rect l="l" t="t" r="r" b="b"/>
            <a:pathLst>
              <a:path w="9519916" h="10287000">
                <a:moveTo>
                  <a:pt x="0" y="0"/>
                </a:moveTo>
                <a:lnTo>
                  <a:pt x="9519916" y="0"/>
                </a:lnTo>
                <a:lnTo>
                  <a:pt x="95199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</a:blip>
            <a:stretch>
              <a:fillRect l="-54613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47E18D45-3DFA-38DC-AAD3-70D99951ABFE}"/>
              </a:ext>
            </a:extLst>
          </p:cNvPr>
          <p:cNvSpPr txBox="1"/>
          <p:nvPr/>
        </p:nvSpPr>
        <p:spPr>
          <a:xfrm>
            <a:off x="643304" y="721342"/>
            <a:ext cx="7789277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mk-MK" sz="8499" b="1" dirty="0">
                <a:solidFill>
                  <a:schemeClr val="bg1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База на податоци</a:t>
            </a:r>
            <a:endParaRPr lang="en-US" sz="8499" b="1" dirty="0">
              <a:solidFill>
                <a:schemeClr val="bg1"/>
              </a:solidFill>
              <a:latin typeface="Proxima Nova Condensed Bold"/>
              <a:ea typeface="Proxima Nova Condensed Bold"/>
              <a:cs typeface="Proxima Nova Condensed Bold"/>
              <a:sym typeface="Proxima Nova Condensed Bold"/>
            </a:endParaRPr>
          </a:p>
        </p:txBody>
      </p:sp>
      <p:sp>
        <p:nvSpPr>
          <p:cNvPr id="23" name="Freeform 3">
            <a:extLst>
              <a:ext uri="{FF2B5EF4-FFF2-40B4-BE49-F238E27FC236}">
                <a16:creationId xmlns:a16="http://schemas.microsoft.com/office/drawing/2014/main" id="{4FB22E8B-17B9-0923-86BA-2F07F93E9CD3}"/>
              </a:ext>
            </a:extLst>
          </p:cNvPr>
          <p:cNvSpPr/>
          <p:nvPr/>
        </p:nvSpPr>
        <p:spPr>
          <a:xfrm>
            <a:off x="9144000" y="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5E719445-CE0F-2C97-C143-CB469CC0EBB9}"/>
              </a:ext>
            </a:extLst>
          </p:cNvPr>
          <p:cNvSpPr/>
          <p:nvPr/>
        </p:nvSpPr>
        <p:spPr>
          <a:xfrm rot="-7187646">
            <a:off x="12050913" y="-2660948"/>
            <a:ext cx="10212044" cy="7389806"/>
          </a:xfrm>
          <a:custGeom>
            <a:avLst/>
            <a:gdLst/>
            <a:ahLst/>
            <a:cxnLst/>
            <a:rect l="l" t="t" r="r" b="b"/>
            <a:pathLst>
              <a:path w="10212044" h="7389806">
                <a:moveTo>
                  <a:pt x="0" y="0"/>
                </a:moveTo>
                <a:lnTo>
                  <a:pt x="10212044" y="0"/>
                </a:lnTo>
                <a:lnTo>
                  <a:pt x="10212044" y="7389806"/>
                </a:lnTo>
                <a:lnTo>
                  <a:pt x="0" y="7389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AD9BDB02-58CC-C15B-E21B-E6038A622440}"/>
              </a:ext>
            </a:extLst>
          </p:cNvPr>
          <p:cNvSpPr/>
          <p:nvPr/>
        </p:nvSpPr>
        <p:spPr>
          <a:xfrm rot="3487030">
            <a:off x="-2931059" y="6211862"/>
            <a:ext cx="10212044" cy="7389806"/>
          </a:xfrm>
          <a:custGeom>
            <a:avLst/>
            <a:gdLst/>
            <a:ahLst/>
            <a:cxnLst/>
            <a:rect l="l" t="t" r="r" b="b"/>
            <a:pathLst>
              <a:path w="10212044" h="7389806">
                <a:moveTo>
                  <a:pt x="0" y="0"/>
                </a:moveTo>
                <a:lnTo>
                  <a:pt x="10212044" y="0"/>
                </a:lnTo>
                <a:lnTo>
                  <a:pt x="10212044" y="7389806"/>
                </a:lnTo>
                <a:lnTo>
                  <a:pt x="0" y="7389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54BEFD2-8AFF-F736-F2F1-960654DBA7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82" y="2217584"/>
            <a:ext cx="17818640" cy="7772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F1837">
                <a:alpha val="100000"/>
              </a:srgbClr>
            </a:gs>
            <a:gs pos="100000">
              <a:srgbClr val="1A4866">
                <a:alpha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96C9B5E-C17A-9337-137B-39A562DB2E33}"/>
              </a:ext>
            </a:extLst>
          </p:cNvPr>
          <p:cNvSpPr/>
          <p:nvPr/>
        </p:nvSpPr>
        <p:spPr>
          <a:xfrm>
            <a:off x="-845310" y="0"/>
            <a:ext cx="9519916" cy="10287000"/>
          </a:xfrm>
          <a:custGeom>
            <a:avLst/>
            <a:gdLst/>
            <a:ahLst/>
            <a:cxnLst/>
            <a:rect l="l" t="t" r="r" b="b"/>
            <a:pathLst>
              <a:path w="9519916" h="10287000">
                <a:moveTo>
                  <a:pt x="0" y="0"/>
                </a:moveTo>
                <a:lnTo>
                  <a:pt x="9519916" y="0"/>
                </a:lnTo>
                <a:lnTo>
                  <a:pt x="95199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000"/>
            </a:blip>
            <a:stretch>
              <a:fillRect l="-54613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46FA8029-2854-2FFF-BCAD-EEFB3B8A363D}"/>
              </a:ext>
            </a:extLst>
          </p:cNvPr>
          <p:cNvSpPr/>
          <p:nvPr/>
        </p:nvSpPr>
        <p:spPr>
          <a:xfrm>
            <a:off x="9144000" y="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7789F570-97B8-B524-DC28-660DE30E452F}"/>
              </a:ext>
            </a:extLst>
          </p:cNvPr>
          <p:cNvSpPr/>
          <p:nvPr/>
        </p:nvSpPr>
        <p:spPr>
          <a:xfrm>
            <a:off x="-460927" y="0"/>
            <a:ext cx="9519916" cy="10287000"/>
          </a:xfrm>
          <a:custGeom>
            <a:avLst/>
            <a:gdLst/>
            <a:ahLst/>
            <a:cxnLst/>
            <a:rect l="l" t="t" r="r" b="b"/>
            <a:pathLst>
              <a:path w="9519916" h="10287000">
                <a:moveTo>
                  <a:pt x="0" y="0"/>
                </a:moveTo>
                <a:lnTo>
                  <a:pt x="9519916" y="0"/>
                </a:lnTo>
                <a:lnTo>
                  <a:pt x="95199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000"/>
            </a:blip>
            <a:stretch>
              <a:fillRect l="-54613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" name="TextBox 2"/>
          <p:cNvSpPr txBox="1"/>
          <p:nvPr/>
        </p:nvSpPr>
        <p:spPr>
          <a:xfrm>
            <a:off x="762000" y="700658"/>
            <a:ext cx="12134850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mk-MK" sz="8499" b="1" dirty="0">
                <a:solidFill>
                  <a:schemeClr val="bg1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Изложба на апликацијата</a:t>
            </a:r>
            <a:endParaRPr lang="en-US" sz="8499" b="1" dirty="0">
              <a:solidFill>
                <a:schemeClr val="bg1"/>
              </a:solidFill>
              <a:latin typeface="Proxima Nova Condensed Bold"/>
              <a:ea typeface="Proxima Nova Condensed Bold"/>
              <a:cs typeface="Proxima Nova Condensed Bold"/>
              <a:sym typeface="Proxima Nova Condensed Bold"/>
            </a:endParaRPr>
          </a:p>
        </p:txBody>
      </p:sp>
      <p:pic>
        <p:nvPicPr>
          <p:cNvPr id="7" name="thesis">
            <a:hlinkClick r:id="" action="ppaction://media"/>
            <a:extLst>
              <a:ext uri="{FF2B5EF4-FFF2-40B4-BE49-F238E27FC236}">
                <a16:creationId xmlns:a16="http://schemas.microsoft.com/office/drawing/2014/main" id="{508A0DB9-AAC8-C993-4687-372740F8D9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644" y="-1411"/>
            <a:ext cx="18299288" cy="10289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692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F1837">
                <a:alpha val="100000"/>
              </a:srgbClr>
            </a:gs>
            <a:gs pos="100000">
              <a:srgbClr val="1A4866">
                <a:alpha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D42B4FB5-B9A5-62C9-22DF-ADD0E6AFA712}"/>
              </a:ext>
            </a:extLst>
          </p:cNvPr>
          <p:cNvSpPr/>
          <p:nvPr/>
        </p:nvSpPr>
        <p:spPr>
          <a:xfrm>
            <a:off x="-388111" y="-1"/>
            <a:ext cx="9519916" cy="10287000"/>
          </a:xfrm>
          <a:custGeom>
            <a:avLst/>
            <a:gdLst/>
            <a:ahLst/>
            <a:cxnLst/>
            <a:rect l="l" t="t" r="r" b="b"/>
            <a:pathLst>
              <a:path w="9519916" h="10287000">
                <a:moveTo>
                  <a:pt x="0" y="0"/>
                </a:moveTo>
                <a:lnTo>
                  <a:pt x="9519916" y="0"/>
                </a:lnTo>
                <a:lnTo>
                  <a:pt x="95199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1000"/>
            </a:blip>
            <a:stretch>
              <a:fillRect l="-54613" b="-9109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B53CDA36-024C-9099-A07D-69DD3AAC37D2}"/>
              </a:ext>
            </a:extLst>
          </p:cNvPr>
          <p:cNvSpPr/>
          <p:nvPr/>
        </p:nvSpPr>
        <p:spPr>
          <a:xfrm>
            <a:off x="9144000" y="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D9191043-2B09-D4D8-E3B5-70CA0053BCA0}"/>
              </a:ext>
            </a:extLst>
          </p:cNvPr>
          <p:cNvSpPr txBox="1"/>
          <p:nvPr/>
        </p:nvSpPr>
        <p:spPr>
          <a:xfrm>
            <a:off x="666750" y="838200"/>
            <a:ext cx="9772650" cy="2180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mk-MK" sz="8499" b="1" dirty="0">
                <a:solidFill>
                  <a:schemeClr val="bg1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Подобрувања и поглед кон иднината</a:t>
            </a:r>
            <a:endParaRPr lang="en-US" sz="8499" b="1" dirty="0">
              <a:solidFill>
                <a:schemeClr val="bg1"/>
              </a:solidFill>
              <a:latin typeface="Proxima Nova Condensed Bold"/>
              <a:ea typeface="Proxima Nova Condensed Bold"/>
              <a:cs typeface="Proxima Nova Condensed Bold"/>
              <a:sym typeface="Proxima Nova Condensed Bold"/>
            </a:endParaRPr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DF2C85F6-A739-D9CB-D08F-D3EF99DCA160}"/>
              </a:ext>
            </a:extLst>
          </p:cNvPr>
          <p:cNvSpPr/>
          <p:nvPr/>
        </p:nvSpPr>
        <p:spPr>
          <a:xfrm rot="18954844">
            <a:off x="11658206" y="6131082"/>
            <a:ext cx="10212044" cy="7389806"/>
          </a:xfrm>
          <a:custGeom>
            <a:avLst/>
            <a:gdLst/>
            <a:ahLst/>
            <a:cxnLst/>
            <a:rect l="l" t="t" r="r" b="b"/>
            <a:pathLst>
              <a:path w="10212044" h="7389806">
                <a:moveTo>
                  <a:pt x="0" y="0"/>
                </a:moveTo>
                <a:lnTo>
                  <a:pt x="10212044" y="0"/>
                </a:lnTo>
                <a:lnTo>
                  <a:pt x="10212044" y="7389806"/>
                </a:lnTo>
                <a:lnTo>
                  <a:pt x="0" y="73898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50CCD30D-4417-D6B2-18CD-16463E472D30}"/>
              </a:ext>
            </a:extLst>
          </p:cNvPr>
          <p:cNvSpPr/>
          <p:nvPr/>
        </p:nvSpPr>
        <p:spPr>
          <a:xfrm>
            <a:off x="10196382" y="1246753"/>
            <a:ext cx="7253418" cy="7478147"/>
          </a:xfrm>
          <a:custGeom>
            <a:avLst/>
            <a:gdLst/>
            <a:ahLst/>
            <a:cxnLst/>
            <a:rect l="l" t="t" r="r" b="b"/>
            <a:pathLst>
              <a:path w="5742151" h="5637748">
                <a:moveTo>
                  <a:pt x="0" y="0"/>
                </a:moveTo>
                <a:lnTo>
                  <a:pt x="5742151" y="0"/>
                </a:lnTo>
                <a:lnTo>
                  <a:pt x="5742151" y="5637749"/>
                </a:lnTo>
                <a:lnTo>
                  <a:pt x="0" y="56377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EFF7338-7582-9366-3F65-7350AD9AE658}"/>
              </a:ext>
            </a:extLst>
          </p:cNvPr>
          <p:cNvSpPr/>
          <p:nvPr/>
        </p:nvSpPr>
        <p:spPr>
          <a:xfrm>
            <a:off x="10439400" y="1516791"/>
            <a:ext cx="7253417" cy="7253417"/>
          </a:xfrm>
          <a:prstGeom prst="ellipse">
            <a:avLst/>
          </a:prstGeom>
          <a:blipFill>
            <a:blip r:embed="rId8"/>
            <a:stretch>
              <a:fillRect l="-219" r="-219"/>
            </a:stretch>
          </a:blipFill>
          <a:effectLst>
            <a:outerShdw blurRad="50800" dist="508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5104E140-5DE4-E95F-0240-B7E5577042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9143409"/>
              </p:ext>
            </p:extLst>
          </p:nvPr>
        </p:nvGraphicFramePr>
        <p:xfrm>
          <a:off x="661334" y="3822145"/>
          <a:ext cx="9317431" cy="5613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F1837">
                <a:alpha val="100000"/>
              </a:srgbClr>
            </a:gs>
            <a:gs pos="100000">
              <a:srgbClr val="1A4866">
                <a:alpha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 5">
            <a:extLst>
              <a:ext uri="{FF2B5EF4-FFF2-40B4-BE49-F238E27FC236}">
                <a16:creationId xmlns:a16="http://schemas.microsoft.com/office/drawing/2014/main" id="{886442C2-C84A-7FF5-7DB2-262529E7DE99}"/>
              </a:ext>
            </a:extLst>
          </p:cNvPr>
          <p:cNvSpPr/>
          <p:nvPr/>
        </p:nvSpPr>
        <p:spPr>
          <a:xfrm rot="18954844">
            <a:off x="12434265" y="3973131"/>
            <a:ext cx="10212044" cy="7389806"/>
          </a:xfrm>
          <a:custGeom>
            <a:avLst/>
            <a:gdLst/>
            <a:ahLst/>
            <a:cxnLst/>
            <a:rect l="l" t="t" r="r" b="b"/>
            <a:pathLst>
              <a:path w="10212044" h="7389806">
                <a:moveTo>
                  <a:pt x="0" y="0"/>
                </a:moveTo>
                <a:lnTo>
                  <a:pt x="10212044" y="0"/>
                </a:lnTo>
                <a:lnTo>
                  <a:pt x="10212044" y="7389806"/>
                </a:lnTo>
                <a:lnTo>
                  <a:pt x="0" y="7389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Freeform 2">
            <a:extLst>
              <a:ext uri="{FF2B5EF4-FFF2-40B4-BE49-F238E27FC236}">
                <a16:creationId xmlns:a16="http://schemas.microsoft.com/office/drawing/2014/main" id="{FC328EFB-E263-7BEC-7592-9893BFF0B69B}"/>
              </a:ext>
            </a:extLst>
          </p:cNvPr>
          <p:cNvSpPr/>
          <p:nvPr/>
        </p:nvSpPr>
        <p:spPr>
          <a:xfrm>
            <a:off x="-408564" y="13854"/>
            <a:ext cx="9519916" cy="10287000"/>
          </a:xfrm>
          <a:custGeom>
            <a:avLst/>
            <a:gdLst/>
            <a:ahLst/>
            <a:cxnLst/>
            <a:rect l="l" t="t" r="r" b="b"/>
            <a:pathLst>
              <a:path w="9519916" h="10287000">
                <a:moveTo>
                  <a:pt x="0" y="0"/>
                </a:moveTo>
                <a:lnTo>
                  <a:pt x="9519916" y="0"/>
                </a:lnTo>
                <a:lnTo>
                  <a:pt x="95199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1000"/>
            </a:blip>
            <a:stretch>
              <a:fillRect l="-54613" b="-9109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61AC5EFD-BBCC-D71C-9CDA-81C014BFC1B1}"/>
              </a:ext>
            </a:extLst>
          </p:cNvPr>
          <p:cNvSpPr/>
          <p:nvPr/>
        </p:nvSpPr>
        <p:spPr>
          <a:xfrm>
            <a:off x="9144000" y="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2" name="Group 4">
            <a:extLst>
              <a:ext uri="{FF2B5EF4-FFF2-40B4-BE49-F238E27FC236}">
                <a16:creationId xmlns:a16="http://schemas.microsoft.com/office/drawing/2014/main" id="{32E1C6B3-0826-A88C-4ABF-F16A4BF92B59}"/>
              </a:ext>
            </a:extLst>
          </p:cNvPr>
          <p:cNvGrpSpPr/>
          <p:nvPr/>
        </p:nvGrpSpPr>
        <p:grpSpPr>
          <a:xfrm>
            <a:off x="707657" y="3464184"/>
            <a:ext cx="5448300" cy="921014"/>
            <a:chOff x="0" y="-38100"/>
            <a:chExt cx="7264400" cy="1241529"/>
          </a:xfrm>
        </p:grpSpPr>
        <p:sp>
          <p:nvSpPr>
            <p:cNvPr id="33" name="TextBox 5">
              <a:extLst>
                <a:ext uri="{FF2B5EF4-FFF2-40B4-BE49-F238E27FC236}">
                  <a16:creationId xmlns:a16="http://schemas.microsoft.com/office/drawing/2014/main" id="{89DBB13B-AA51-D28E-779A-FB73C353378A}"/>
                </a:ext>
              </a:extLst>
            </p:cNvPr>
            <p:cNvSpPr txBox="1"/>
            <p:nvPr/>
          </p:nvSpPr>
          <p:spPr>
            <a:xfrm>
              <a:off x="0" y="-38100"/>
              <a:ext cx="7264400" cy="5014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mk-MK" sz="2200" dirty="0">
                  <a:solidFill>
                    <a:schemeClr val="bg1"/>
                  </a:solidFill>
                  <a:latin typeface="Touvlo"/>
                  <a:ea typeface="Touvlo"/>
                  <a:cs typeface="Touvlo"/>
                  <a:sym typeface="Touvlo"/>
                </a:rPr>
                <a:t>Изработил:</a:t>
              </a:r>
            </a:p>
          </p:txBody>
        </p:sp>
        <p:sp>
          <p:nvSpPr>
            <p:cNvPr id="34" name="TextBox 6">
              <a:extLst>
                <a:ext uri="{FF2B5EF4-FFF2-40B4-BE49-F238E27FC236}">
                  <a16:creationId xmlns:a16="http://schemas.microsoft.com/office/drawing/2014/main" id="{0024458E-699D-5B37-FBB8-0D7518C35F15}"/>
                </a:ext>
              </a:extLst>
            </p:cNvPr>
            <p:cNvSpPr txBox="1"/>
            <p:nvPr/>
          </p:nvSpPr>
          <p:spPr>
            <a:xfrm>
              <a:off x="0" y="571077"/>
              <a:ext cx="7264400" cy="6323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20"/>
                </a:lnSpc>
                <a:spcBef>
                  <a:spcPct val="0"/>
                </a:spcBef>
              </a:pPr>
              <a:r>
                <a:rPr lang="mk-MK" sz="2800" b="1" u="none" strike="noStrike" dirty="0">
                  <a:solidFill>
                    <a:schemeClr val="bg1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Вангел Трајковски</a:t>
              </a:r>
              <a:endParaRPr lang="en-US" sz="2800" b="1" u="none" strike="noStrike" dirty="0">
                <a:solidFill>
                  <a:schemeClr val="bg1"/>
                </a:solidFill>
                <a:latin typeface="Touvlo Bold"/>
                <a:ea typeface="Touvlo Bold"/>
                <a:cs typeface="Touvlo Bold"/>
                <a:sym typeface="Touvlo Bold"/>
              </a:endParaRPr>
            </a:p>
          </p:txBody>
        </p:sp>
      </p:grpSp>
      <p:grpSp>
        <p:nvGrpSpPr>
          <p:cNvPr id="35" name="Group 7">
            <a:extLst>
              <a:ext uri="{FF2B5EF4-FFF2-40B4-BE49-F238E27FC236}">
                <a16:creationId xmlns:a16="http://schemas.microsoft.com/office/drawing/2014/main" id="{5470EB77-822D-30B8-CE34-A0E8B256CBE5}"/>
              </a:ext>
            </a:extLst>
          </p:cNvPr>
          <p:cNvGrpSpPr/>
          <p:nvPr/>
        </p:nvGrpSpPr>
        <p:grpSpPr>
          <a:xfrm>
            <a:off x="2590800" y="5336211"/>
            <a:ext cx="6724650" cy="1160908"/>
            <a:chOff x="0" y="-38100"/>
            <a:chExt cx="7264400" cy="1566742"/>
          </a:xfrm>
        </p:grpSpPr>
        <p:sp>
          <p:nvSpPr>
            <p:cNvPr id="36" name="TextBox 8">
              <a:extLst>
                <a:ext uri="{FF2B5EF4-FFF2-40B4-BE49-F238E27FC236}">
                  <a16:creationId xmlns:a16="http://schemas.microsoft.com/office/drawing/2014/main" id="{20DF8D5D-481A-D0EE-99A0-403CD943B8F0}"/>
                </a:ext>
              </a:extLst>
            </p:cNvPr>
            <p:cNvSpPr txBox="1"/>
            <p:nvPr/>
          </p:nvSpPr>
          <p:spPr>
            <a:xfrm>
              <a:off x="0" y="-38100"/>
              <a:ext cx="7264400" cy="390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mk-MK" sz="2200" u="none" dirty="0">
                  <a:solidFill>
                    <a:schemeClr val="bg1"/>
                  </a:solidFill>
                  <a:latin typeface="Touvlo"/>
                  <a:ea typeface="Touvlo"/>
                  <a:cs typeface="Touvlo"/>
                  <a:sym typeface="Touvlo"/>
                </a:rPr>
                <a:t>Изворен код:</a:t>
              </a:r>
              <a:endParaRPr lang="en-US" sz="2200" u="none" dirty="0">
                <a:solidFill>
                  <a:schemeClr val="bg1"/>
                </a:solidFill>
                <a:latin typeface="Touvlo"/>
                <a:ea typeface="Touvlo"/>
                <a:cs typeface="Touvlo"/>
                <a:sym typeface="Touvlo"/>
              </a:endParaRPr>
            </a:p>
          </p:txBody>
        </p:sp>
        <p:sp>
          <p:nvSpPr>
            <p:cNvPr id="37" name="TextBox 9">
              <a:extLst>
                <a:ext uri="{FF2B5EF4-FFF2-40B4-BE49-F238E27FC236}">
                  <a16:creationId xmlns:a16="http://schemas.microsoft.com/office/drawing/2014/main" id="{69B478C7-7A61-7E5E-55B6-29BAC3FC2D5A}"/>
                </a:ext>
              </a:extLst>
            </p:cNvPr>
            <p:cNvSpPr txBox="1"/>
            <p:nvPr/>
          </p:nvSpPr>
          <p:spPr>
            <a:xfrm>
              <a:off x="0" y="571077"/>
              <a:ext cx="7264400" cy="9575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3920"/>
                </a:lnSpc>
              </a:pP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https://</a:t>
              </a:r>
              <a:r>
                <a:rPr lang="en-US" sz="2800" b="1" dirty="0" err="1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github.com</a:t>
              </a: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/</a:t>
              </a:r>
              <a:r>
                <a:rPr lang="en-US" sz="2800" b="1" dirty="0" err="1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vrtexe</a:t>
              </a: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/seaport</a:t>
              </a:r>
              <a:endParaRPr lang="en-US" sz="2800" b="1" u="none" dirty="0">
                <a:solidFill>
                  <a:srgbClr val="BCC3FF"/>
                </a:solidFill>
                <a:latin typeface="Touvlo Bold"/>
                <a:ea typeface="Touvlo Bold"/>
                <a:cs typeface="Touvlo Bold"/>
                <a:sym typeface="Touvlo Bold"/>
              </a:endParaRPr>
            </a:p>
          </p:txBody>
        </p:sp>
      </p:grpSp>
      <p:grpSp>
        <p:nvGrpSpPr>
          <p:cNvPr id="38" name="Group 10">
            <a:extLst>
              <a:ext uri="{FF2B5EF4-FFF2-40B4-BE49-F238E27FC236}">
                <a16:creationId xmlns:a16="http://schemas.microsoft.com/office/drawing/2014/main" id="{AAF4F2AB-28CD-64A9-2C6C-A8EF8D9A7C70}"/>
              </a:ext>
            </a:extLst>
          </p:cNvPr>
          <p:cNvGrpSpPr/>
          <p:nvPr/>
        </p:nvGrpSpPr>
        <p:grpSpPr>
          <a:xfrm>
            <a:off x="2624675" y="8325773"/>
            <a:ext cx="6886575" cy="845200"/>
            <a:chOff x="0" y="-38100"/>
            <a:chExt cx="7264400" cy="1358576"/>
          </a:xfrm>
        </p:grpSpPr>
        <p:sp>
          <p:nvSpPr>
            <p:cNvPr id="39" name="TextBox 11">
              <a:extLst>
                <a:ext uri="{FF2B5EF4-FFF2-40B4-BE49-F238E27FC236}">
                  <a16:creationId xmlns:a16="http://schemas.microsoft.com/office/drawing/2014/main" id="{A39DEB7F-F99F-C86C-EFB1-4263EFC928A6}"/>
                </a:ext>
              </a:extLst>
            </p:cNvPr>
            <p:cNvSpPr txBox="1"/>
            <p:nvPr/>
          </p:nvSpPr>
          <p:spPr>
            <a:xfrm>
              <a:off x="0" y="-38100"/>
              <a:ext cx="7264400" cy="5979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mk-MK" sz="2200" dirty="0">
                  <a:solidFill>
                    <a:schemeClr val="bg1"/>
                  </a:solidFill>
                  <a:latin typeface="Touvlo"/>
                  <a:ea typeface="Touvlo"/>
                  <a:cs typeface="Touvlo"/>
                  <a:sym typeface="Touvlo"/>
                </a:rPr>
                <a:t>Дипломски труд:</a:t>
              </a:r>
              <a:endParaRPr lang="en-US" sz="2200" dirty="0">
                <a:solidFill>
                  <a:schemeClr val="bg1"/>
                </a:solidFill>
                <a:latin typeface="Touvlo"/>
                <a:ea typeface="Touvlo"/>
                <a:cs typeface="Touvlo"/>
                <a:sym typeface="Touvlo"/>
              </a:endParaRPr>
            </a:p>
          </p:txBody>
        </p:sp>
        <p:sp>
          <p:nvSpPr>
            <p:cNvPr id="40" name="TextBox 12">
              <a:extLst>
                <a:ext uri="{FF2B5EF4-FFF2-40B4-BE49-F238E27FC236}">
                  <a16:creationId xmlns:a16="http://schemas.microsoft.com/office/drawing/2014/main" id="{A033B056-5305-FE79-E5A9-0D7057F24B21}"/>
                </a:ext>
              </a:extLst>
            </p:cNvPr>
            <p:cNvSpPr txBox="1"/>
            <p:nvPr/>
          </p:nvSpPr>
          <p:spPr>
            <a:xfrm>
              <a:off x="0" y="571076"/>
              <a:ext cx="7264400" cy="749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https://</a:t>
              </a:r>
              <a:r>
                <a:rPr lang="en-US" sz="2800" b="1" dirty="0" err="1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github.com</a:t>
              </a: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/</a:t>
              </a:r>
              <a:r>
                <a:rPr lang="en-US" sz="2800" b="1" dirty="0" err="1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vrtexe</a:t>
              </a: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/thesis</a:t>
              </a:r>
            </a:p>
          </p:txBody>
        </p:sp>
      </p:grpSp>
      <p:sp>
        <p:nvSpPr>
          <p:cNvPr id="41" name="TextBox 13">
            <a:extLst>
              <a:ext uri="{FF2B5EF4-FFF2-40B4-BE49-F238E27FC236}">
                <a16:creationId xmlns:a16="http://schemas.microsoft.com/office/drawing/2014/main" id="{C6991C5C-488B-9306-002E-31D822F60749}"/>
              </a:ext>
            </a:extLst>
          </p:cNvPr>
          <p:cNvSpPr txBox="1"/>
          <p:nvPr/>
        </p:nvSpPr>
        <p:spPr>
          <a:xfrm>
            <a:off x="666750" y="838200"/>
            <a:ext cx="6886575" cy="218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mk-MK" sz="8499" b="1" dirty="0">
                <a:solidFill>
                  <a:schemeClr val="bg1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Ви благодарам на вниманието!</a:t>
            </a:r>
            <a:endParaRPr lang="en-US" sz="8499" b="1" dirty="0">
              <a:solidFill>
                <a:schemeClr val="bg1"/>
              </a:solidFill>
              <a:latin typeface="Proxima Nova Condensed Bold"/>
              <a:ea typeface="Proxima Nova Condensed Bold"/>
              <a:cs typeface="Proxima Nova Condensed Bold"/>
              <a:sym typeface="Proxima Nova Condensed Bold"/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E350865A-EF25-1BA5-82B6-F344FDB3DC6C}"/>
              </a:ext>
            </a:extLst>
          </p:cNvPr>
          <p:cNvSpPr/>
          <p:nvPr/>
        </p:nvSpPr>
        <p:spPr>
          <a:xfrm>
            <a:off x="12970861" y="5761113"/>
            <a:ext cx="4306389" cy="3505200"/>
          </a:xfrm>
          <a:prstGeom prst="roundRect">
            <a:avLst/>
          </a:prstGeom>
          <a:solidFill>
            <a:srgbClr val="EF96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k-MK" sz="20000" b="1" dirty="0">
                <a:solidFill>
                  <a:schemeClr val="bg1"/>
                </a:solidFill>
                <a:latin typeface="Touvlo Bold"/>
                <a:ea typeface="Touvlo Bold"/>
                <a:cs typeface="Touvlo Bold"/>
                <a:sym typeface="Touvlo Bold"/>
              </a:rPr>
              <a:t>✓</a:t>
            </a:r>
            <a:endParaRPr lang="en-US" sz="20000" b="1" dirty="0">
              <a:latin typeface="Helvetica" pitchFamily="2" charset="0"/>
            </a:endParaRPr>
          </a:p>
        </p:txBody>
      </p:sp>
      <p:sp>
        <p:nvSpPr>
          <p:cNvPr id="44" name="Oval Callout 43">
            <a:extLst>
              <a:ext uri="{FF2B5EF4-FFF2-40B4-BE49-F238E27FC236}">
                <a16:creationId xmlns:a16="http://schemas.microsoft.com/office/drawing/2014/main" id="{4D549F43-6771-9200-A98A-B7931F0D7541}"/>
              </a:ext>
            </a:extLst>
          </p:cNvPr>
          <p:cNvSpPr/>
          <p:nvPr/>
        </p:nvSpPr>
        <p:spPr>
          <a:xfrm>
            <a:off x="9246407" y="3656588"/>
            <a:ext cx="5307875" cy="3805646"/>
          </a:xfrm>
          <a:prstGeom prst="wedgeEllipseCallout">
            <a:avLst/>
          </a:prstGeom>
          <a:solidFill>
            <a:srgbClr val="6EBA6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spcBef>
                <a:spcPct val="0"/>
              </a:spcBef>
            </a:pPr>
            <a:r>
              <a:rPr lang="mk-MK" sz="20000" b="1" dirty="0">
                <a:solidFill>
                  <a:schemeClr val="bg1"/>
                </a:solidFill>
                <a:latin typeface="Touvlo Bold"/>
                <a:ea typeface="Touvlo Bold"/>
                <a:cs typeface="Touvlo Bold"/>
                <a:sym typeface="Touvlo Bold"/>
              </a:rPr>
              <a:t>?</a:t>
            </a:r>
            <a:endParaRPr lang="en-US" sz="20000" b="1" dirty="0">
              <a:solidFill>
                <a:schemeClr val="bg1"/>
              </a:solidFill>
              <a:latin typeface="Touvlo Bold"/>
              <a:ea typeface="Touvlo Bold"/>
              <a:cs typeface="Touvlo Bold"/>
              <a:sym typeface="Touvlo Bold"/>
            </a:endParaRPr>
          </a:p>
        </p:txBody>
      </p:sp>
      <p:sp>
        <p:nvSpPr>
          <p:cNvPr id="45" name="TextBox 4">
            <a:extLst>
              <a:ext uri="{FF2B5EF4-FFF2-40B4-BE49-F238E27FC236}">
                <a16:creationId xmlns:a16="http://schemas.microsoft.com/office/drawing/2014/main" id="{200CE6E5-500D-8CD9-7F4B-7C4A97621A6D}"/>
              </a:ext>
            </a:extLst>
          </p:cNvPr>
          <p:cNvSpPr txBox="1"/>
          <p:nvPr/>
        </p:nvSpPr>
        <p:spPr>
          <a:xfrm rot="5400000">
            <a:off x="8036374" y="-3390140"/>
            <a:ext cx="2247900" cy="176370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l">
              <a:lnSpc>
                <a:spcPts val="8499"/>
              </a:lnSpc>
              <a:spcBef>
                <a:spcPct val="0"/>
              </a:spcBef>
            </a:pPr>
            <a:endParaRPr/>
          </a:p>
        </p:txBody>
      </p:sp>
      <p:sp>
        <p:nvSpPr>
          <p:cNvPr id="47" name="Freeform 6">
            <a:extLst>
              <a:ext uri="{FF2B5EF4-FFF2-40B4-BE49-F238E27FC236}">
                <a16:creationId xmlns:a16="http://schemas.microsoft.com/office/drawing/2014/main" id="{B8E69FBA-F539-6D02-C379-40AFA591A93D}"/>
              </a:ext>
            </a:extLst>
          </p:cNvPr>
          <p:cNvSpPr/>
          <p:nvPr/>
        </p:nvSpPr>
        <p:spPr>
          <a:xfrm>
            <a:off x="13279799" y="-114300"/>
            <a:ext cx="5008201" cy="5163367"/>
          </a:xfrm>
          <a:custGeom>
            <a:avLst/>
            <a:gdLst/>
            <a:ahLst/>
            <a:cxnLst/>
            <a:rect l="l" t="t" r="r" b="b"/>
            <a:pathLst>
              <a:path w="5742151" h="5637748">
                <a:moveTo>
                  <a:pt x="0" y="0"/>
                </a:moveTo>
                <a:lnTo>
                  <a:pt x="5742151" y="0"/>
                </a:lnTo>
                <a:lnTo>
                  <a:pt x="5742151" y="5637749"/>
                </a:lnTo>
                <a:lnTo>
                  <a:pt x="0" y="56377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FEE26B3-F249-BB0A-82D6-D87BFC6A2241}"/>
              </a:ext>
            </a:extLst>
          </p:cNvPr>
          <p:cNvSpPr/>
          <p:nvPr/>
        </p:nvSpPr>
        <p:spPr>
          <a:xfrm>
            <a:off x="13639800" y="351601"/>
            <a:ext cx="4306389" cy="4306389"/>
          </a:xfrm>
          <a:prstGeom prst="ellipse">
            <a:avLst/>
          </a:prstGeom>
          <a:blipFill>
            <a:blip r:embed="rId8"/>
            <a:stretch>
              <a:fillRect l="-193" r="-19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0BEA62-861F-A5FC-DBB0-165D5BA451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914900"/>
            <a:ext cx="1832216" cy="18322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E0C8FB-D540-98FE-26BB-C511D1D43B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7668034"/>
            <a:ext cx="1832216" cy="18322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c27a0edb-e419-442c-846c-0d33edcc7f8e}" enabled="1" method="Privileged" siteId="{d0b03992-4b8c-472f-9330-11dda7c8e259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11567</TotalTime>
  <Words>112</Words>
  <Application>Microsoft Macintosh PowerPoint</Application>
  <PresentationFormat>Custom</PresentationFormat>
  <Paragraphs>34</Paragraphs>
  <Slides>7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Proxima Nova Condensed Bold</vt:lpstr>
      <vt:lpstr>Arial</vt:lpstr>
      <vt:lpstr>Raanana</vt:lpstr>
      <vt:lpstr>Aptos</vt:lpstr>
      <vt:lpstr>Calibri</vt:lpstr>
      <vt:lpstr>Helvetica</vt:lpstr>
      <vt:lpstr>Touvlo Bold</vt:lpstr>
      <vt:lpstr>Touvlo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Vangel Trajkovski</cp:lastModifiedBy>
  <cp:revision>46</cp:revision>
  <dcterms:created xsi:type="dcterms:W3CDTF">2006-08-16T00:00:00Z</dcterms:created>
  <dcterms:modified xsi:type="dcterms:W3CDTF">2026-01-28T20:36:56Z</dcterms:modified>
  <dc:identifier>DAG-xGo5CQQ</dc:identifier>
</cp:coreProperties>
</file>

<file path=docProps/thumbnail.jpeg>
</file>